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284"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5"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Fjalla One" panose="02000506040000020004" pitchFamily="2" charset="0"/>
      <p:regular r:id="rId36"/>
    </p:embeddedFont>
    <p:embeddedFont>
      <p:font typeface="Segoe UI" panose="020B0502040204020203"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1" roundtripDataSignature="AMtx7mhI99Mh4FRXrS/12qtU4PI4DzN6k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56" autoAdjust="0"/>
    <p:restoredTop sz="94660"/>
  </p:normalViewPr>
  <p:slideViewPr>
    <p:cSldViewPr snapToGrid="0">
      <p:cViewPr>
        <p:scale>
          <a:sx n="75" d="100"/>
          <a:sy n="75" d="100"/>
        </p:scale>
        <p:origin x="-44"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6" name="Google Shape;52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2" name="Google Shape;53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8" name="Google Shape;53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6" name="Google Shape;54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bd542c4b09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3" name="Google Shape;553;g1bd542c4b09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4" name="Google Shape;554;g1bd542c4b09_0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2" name="Google Shape;56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bd542c4b0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8" name="Google Shape;568;g1bd542c4b0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9" name="Google Shape;57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bb02e8168c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0" name="Google Shape;590;g1bb02e8168c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1" name="Google Shape;60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 name="Google Shape;21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2" name="Google Shape;61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3" name="Google Shape;62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4" name="Google Shape;634;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bd542c4b09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5" name="Google Shape;645;g1bd542c4b09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6" name="Google Shape;65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7" name="Google Shape;66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8" name="Google Shape;67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4" name="Google Shape;684;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8" name="Google Shape;46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9" name="Google Shape;48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5" name="Google Shape;49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2" name="Google Shape;50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8" name="Google Shape;51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8"/>
        <p:cNvGrpSpPr/>
        <p:nvPr/>
      </p:nvGrpSpPr>
      <p:grpSpPr>
        <a:xfrm>
          <a:off x="0" y="0"/>
          <a:ext cx="0" cy="0"/>
          <a:chOff x="0" y="0"/>
          <a:chExt cx="0" cy="0"/>
        </a:xfrm>
      </p:grpSpPr>
      <p:sp>
        <p:nvSpPr>
          <p:cNvPr id="19" name="Google Shape;19;p29"/>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9"/>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9"/>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9"/>
          <p:cNvSpPr txBox="1">
            <a:spLocks noGrp="1"/>
          </p:cNvSpPr>
          <p:nvPr>
            <p:ph type="subTitle" idx="1"/>
          </p:nvPr>
        </p:nvSpPr>
        <p:spPr>
          <a:xfrm>
            <a:off x="1100051" y="4455621"/>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23" name="Google Shape;23;p2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6" name="Google Shape;26;p29"/>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83"/>
        <p:cNvGrpSpPr/>
        <p:nvPr/>
      </p:nvGrpSpPr>
      <p:grpSpPr>
        <a:xfrm>
          <a:off x="0" y="0"/>
          <a:ext cx="0" cy="0"/>
          <a:chOff x="0" y="0"/>
          <a:chExt cx="0" cy="0"/>
        </a:xfrm>
      </p:grpSpPr>
      <p:sp>
        <p:nvSpPr>
          <p:cNvPr id="84" name="Google Shape;84;p38"/>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38"/>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38"/>
          <p:cNvSpPr txBox="1">
            <a:spLocks noGrp="1"/>
          </p:cNvSpPr>
          <p:nvPr>
            <p:ph type="title"/>
          </p:nvPr>
        </p:nvSpPr>
        <p:spPr>
          <a:xfrm>
            <a:off x="1097280" y="5074920"/>
            <a:ext cx="10113645"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8"/>
          <p:cNvSpPr>
            <a:spLocks noGrp="1"/>
          </p:cNvSpPr>
          <p:nvPr>
            <p:ph type="pic" idx="2"/>
          </p:nvPr>
        </p:nvSpPr>
        <p:spPr>
          <a:xfrm>
            <a:off x="15" y="0"/>
            <a:ext cx="12191985" cy="4915076"/>
          </a:xfrm>
          <a:prstGeom prst="rect">
            <a:avLst/>
          </a:prstGeom>
          <a:solidFill>
            <a:srgbClr val="D2CDB0"/>
          </a:solidFill>
          <a:ln>
            <a:noFill/>
          </a:ln>
        </p:spPr>
      </p:sp>
      <p:sp>
        <p:nvSpPr>
          <p:cNvPr id="88" name="Google Shape;88;p38"/>
          <p:cNvSpPr txBox="1">
            <a:spLocks noGrp="1"/>
          </p:cNvSpPr>
          <p:nvPr>
            <p:ph type="body" idx="1"/>
          </p:nvPr>
        </p:nvSpPr>
        <p:spPr>
          <a:xfrm>
            <a:off x="1097280" y="5907024"/>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9" name="Google Shape;89;p3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3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3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2"/>
        <p:cNvGrpSpPr/>
        <p:nvPr/>
      </p:nvGrpSpPr>
      <p:grpSpPr>
        <a:xfrm>
          <a:off x="0" y="0"/>
          <a:ext cx="0" cy="0"/>
          <a:chOff x="0" y="0"/>
          <a:chExt cx="0" cy="0"/>
        </a:xfrm>
      </p:grpSpPr>
      <p:sp>
        <p:nvSpPr>
          <p:cNvPr id="93" name="Google Shape;93;p3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39"/>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5" name="Google Shape;95;p3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3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3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98"/>
        <p:cNvGrpSpPr/>
        <p:nvPr/>
      </p:nvGrpSpPr>
      <p:grpSpPr>
        <a:xfrm>
          <a:off x="0" y="0"/>
          <a:ext cx="0" cy="0"/>
          <a:chOff x="0" y="0"/>
          <a:chExt cx="0" cy="0"/>
        </a:xfrm>
      </p:grpSpPr>
      <p:sp>
        <p:nvSpPr>
          <p:cNvPr id="99" name="Google Shape;99;p40"/>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40"/>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40"/>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40"/>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03" name="Google Shape;103;p4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4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4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7"/>
        <p:cNvGrpSpPr/>
        <p:nvPr/>
      </p:nvGrpSpPr>
      <p:grpSpPr>
        <a:xfrm>
          <a:off x="0" y="0"/>
          <a:ext cx="0" cy="0"/>
          <a:chOff x="0" y="0"/>
          <a:chExt cx="0" cy="0"/>
        </a:xfrm>
      </p:grpSpPr>
      <p:sp>
        <p:nvSpPr>
          <p:cNvPr id="28" name="Google Shape;28;p3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0"/>
          <p:cNvSpPr>
            <a:spLocks noGrp="1"/>
          </p:cNvSpPr>
          <p:nvPr>
            <p:ph type="pic" idx="2"/>
          </p:nvPr>
        </p:nvSpPr>
        <p:spPr>
          <a:xfrm>
            <a:off x="492315" y="132677"/>
            <a:ext cx="1853184" cy="1388995"/>
          </a:xfrm>
          <a:prstGeom prst="rect">
            <a:avLst/>
          </a:prstGeom>
          <a:noFill/>
          <a:ln>
            <a:noFill/>
          </a:ln>
        </p:spPr>
      </p:sp>
      <p:sp>
        <p:nvSpPr>
          <p:cNvPr id="31" name="Google Shape;31;p3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1"/>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5" name="Google Shape;35;p3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38"/>
        <p:cNvGrpSpPr/>
        <p:nvPr/>
      </p:nvGrpSpPr>
      <p:grpSpPr>
        <a:xfrm>
          <a:off x="0" y="0"/>
          <a:ext cx="0" cy="0"/>
          <a:chOff x="0" y="0"/>
          <a:chExt cx="0" cy="0"/>
        </a:xfrm>
      </p:grpSpPr>
      <p:sp>
        <p:nvSpPr>
          <p:cNvPr id="39" name="Google Shape;39;p32"/>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32"/>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32"/>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2"/>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43" name="Google Shape;43;p3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3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46" name="Google Shape;46;p32"/>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3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33"/>
          <p:cNvSpPr txBox="1">
            <a:spLocks noGrp="1"/>
          </p:cNvSpPr>
          <p:nvPr>
            <p:ph type="body" idx="1"/>
          </p:nvPr>
        </p:nvSpPr>
        <p:spPr>
          <a:xfrm>
            <a:off x="1097278"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0" name="Google Shape;50;p33"/>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1" name="Google Shape;51;p3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4"/>
        <p:cNvGrpSpPr/>
        <p:nvPr/>
      </p:nvGrpSpPr>
      <p:grpSpPr>
        <a:xfrm>
          <a:off x="0" y="0"/>
          <a:ext cx="0" cy="0"/>
          <a:chOff x="0" y="0"/>
          <a:chExt cx="0" cy="0"/>
        </a:xfrm>
      </p:grpSpPr>
      <p:sp>
        <p:nvSpPr>
          <p:cNvPr id="55" name="Google Shape;55;p3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4"/>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7" name="Google Shape;57;p34"/>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8" name="Google Shape;58;p34"/>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9" name="Google Shape;59;p34"/>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0" name="Google Shape;60;p3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3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sp>
        <p:nvSpPr>
          <p:cNvPr id="64" name="Google Shape;64;p3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68"/>
        <p:cNvGrpSpPr/>
        <p:nvPr/>
      </p:nvGrpSpPr>
      <p:grpSpPr>
        <a:xfrm>
          <a:off x="0" y="0"/>
          <a:ext cx="0" cy="0"/>
          <a:chOff x="0" y="0"/>
          <a:chExt cx="0" cy="0"/>
        </a:xfrm>
      </p:grpSpPr>
      <p:sp>
        <p:nvSpPr>
          <p:cNvPr id="69" name="Google Shape;69;p36"/>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36"/>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3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74"/>
        <p:cNvGrpSpPr/>
        <p:nvPr/>
      </p:nvGrpSpPr>
      <p:grpSpPr>
        <a:xfrm>
          <a:off x="0" y="0"/>
          <a:ext cx="0" cy="0"/>
          <a:chOff x="0" y="0"/>
          <a:chExt cx="0" cy="0"/>
        </a:xfrm>
      </p:grpSpPr>
      <p:sp>
        <p:nvSpPr>
          <p:cNvPr id="75" name="Google Shape;75;p37"/>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37"/>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37"/>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7"/>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37"/>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0" name="Google Shape;80;p37"/>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7"/>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8"/>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8"/>
          <p:cNvSpPr/>
          <p:nvPr/>
        </p:nvSpPr>
        <p:spPr>
          <a:xfrm>
            <a:off x="15" y="6334316"/>
            <a:ext cx="12191985" cy="66484"/>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28"/>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2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2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2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7" name="Google Shape;17;p28"/>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swati-pawar-642b26246" TargetMode="External"/><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mt="60000"/>
          </a:blip>
          <a:stretch>
            <a:fillRect/>
          </a:stretch>
        </a:blipFill>
        <a:effectLst/>
      </p:bgPr>
    </p:bg>
    <p:spTree>
      <p:nvGrpSpPr>
        <p:cNvPr id="1" name="Shape 109"/>
        <p:cNvGrpSpPr/>
        <p:nvPr/>
      </p:nvGrpSpPr>
      <p:grpSpPr>
        <a:xfrm>
          <a:off x="0" y="0"/>
          <a:ext cx="0" cy="0"/>
          <a:chOff x="0" y="0"/>
          <a:chExt cx="0" cy="0"/>
        </a:xfrm>
      </p:grpSpPr>
      <p:sp>
        <p:nvSpPr>
          <p:cNvPr id="110" name="Google Shape;110;p1"/>
          <p:cNvSpPr txBox="1"/>
          <p:nvPr/>
        </p:nvSpPr>
        <p:spPr>
          <a:xfrm>
            <a:off x="1107232" y="3657600"/>
            <a:ext cx="9762931"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Bike Renting Demand Prediction</a:t>
            </a:r>
            <a:endParaRPr sz="1400" b="0" i="0" u="none" strike="noStrike" cap="none">
              <a:solidFill>
                <a:srgbClr val="000000"/>
              </a:solidFill>
              <a:latin typeface="Arial"/>
              <a:ea typeface="Arial"/>
              <a:cs typeface="Arial"/>
              <a:sym typeface="Arial"/>
            </a:endParaRPr>
          </a:p>
        </p:txBody>
      </p:sp>
      <p:sp>
        <p:nvSpPr>
          <p:cNvPr id="111" name="Google Shape;111;p1"/>
          <p:cNvSpPr txBox="1"/>
          <p:nvPr/>
        </p:nvSpPr>
        <p:spPr>
          <a:xfrm>
            <a:off x="1292167" y="4353060"/>
            <a:ext cx="976290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Calibri"/>
                <a:ea typeface="Calibri"/>
                <a:cs typeface="Calibri"/>
                <a:sym typeface="Calibri"/>
              </a:rPr>
              <a:t>Presented by:</a:t>
            </a:r>
            <a:endParaRPr lang="en-US" sz="2000" dirty="0">
              <a:ea typeface="Calibri"/>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Arial"/>
                <a:ea typeface="Calibri"/>
                <a:cs typeface="Arial"/>
                <a:sym typeface="Arial"/>
              </a:rPr>
              <a:t>Swati Pawar</a:t>
            </a:r>
            <a:endParaRPr sz="2000" b="1"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12"/>
          <p:cNvSpPr txBox="1"/>
          <p:nvPr/>
        </p:nvSpPr>
        <p:spPr>
          <a:xfrm>
            <a:off x="412902" y="1115341"/>
            <a:ext cx="8843065" cy="594300"/>
          </a:xfrm>
          <a:prstGeom prst="rect">
            <a:avLst/>
          </a:prstGeom>
          <a:noFill/>
          <a:ln>
            <a:noFill/>
          </a:ln>
        </p:spPr>
        <p:txBody>
          <a:bodyPr spcFirstLastPara="1" wrap="square" lIns="91425" tIns="91425" rIns="91425" bIns="91425" anchor="t" anchorCtr="0">
            <a:noAutofit/>
          </a:bodyPr>
          <a:lstStyle/>
          <a:p>
            <a:pPr marL="0" marR="0" lvl="0" indent="0" algn="ctr" rtl="0">
              <a:lnSpc>
                <a:spcPct val="85000"/>
              </a:lnSpc>
              <a:spcBef>
                <a:spcPts val="0"/>
              </a:spcBef>
              <a:spcAft>
                <a:spcPts val="0"/>
              </a:spcAft>
              <a:buClr>
                <a:srgbClr val="3F3F3F"/>
              </a:buClr>
              <a:buSzPts val="3200"/>
              <a:buFont typeface="Calibri"/>
              <a:buNone/>
            </a:pPr>
            <a:r>
              <a:rPr lang="en-US" sz="3200" b="1" i="0" u="none" strike="noStrike" cap="none">
                <a:solidFill>
                  <a:srgbClr val="3F3F3F"/>
                </a:solidFill>
                <a:latin typeface="Calibri"/>
                <a:ea typeface="Calibri"/>
                <a:cs typeface="Calibri"/>
                <a:sym typeface="Calibri"/>
              </a:rPr>
              <a:t>EDA (Exploratory Data Analysis) : Observation</a:t>
            </a:r>
            <a:endParaRPr sz="3200" b="1" i="0" u="none" strike="noStrike" cap="none">
              <a:solidFill>
                <a:srgbClr val="3F3F3F"/>
              </a:solidFill>
              <a:latin typeface="Calibri"/>
              <a:ea typeface="Calibri"/>
              <a:cs typeface="Calibri"/>
              <a:sym typeface="Calibri"/>
            </a:endParaRPr>
          </a:p>
        </p:txBody>
      </p:sp>
      <p:pic>
        <p:nvPicPr>
          <p:cNvPr id="521" name="Google Shape;521;p12"/>
          <p:cNvPicPr preferRelativeResize="0"/>
          <p:nvPr/>
        </p:nvPicPr>
        <p:blipFill rotWithShape="1">
          <a:blip r:embed="rId3">
            <a:alphaModFix/>
          </a:blip>
          <a:srcRect/>
          <a:stretch/>
        </p:blipFill>
        <p:spPr>
          <a:xfrm>
            <a:off x="991400" y="1823159"/>
            <a:ext cx="10298641" cy="3827624"/>
          </a:xfrm>
          <a:prstGeom prst="rect">
            <a:avLst/>
          </a:prstGeom>
          <a:noFill/>
          <a:ln>
            <a:noFill/>
          </a:ln>
        </p:spPr>
      </p:pic>
      <p:sp>
        <p:nvSpPr>
          <p:cNvPr id="522" name="Google Shape;522;p12"/>
          <p:cNvSpPr txBox="1"/>
          <p:nvPr/>
        </p:nvSpPr>
        <p:spPr>
          <a:xfrm>
            <a:off x="5264050" y="5639100"/>
            <a:ext cx="24513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Hour</a:t>
            </a:r>
            <a:endParaRPr sz="1400" b="0" i="0" u="none" strike="noStrike" cap="none">
              <a:solidFill>
                <a:srgbClr val="000000"/>
              </a:solidFill>
              <a:latin typeface="Calibri"/>
              <a:ea typeface="Calibri"/>
              <a:cs typeface="Calibri"/>
              <a:sym typeface="Calibri"/>
            </a:endParaRPr>
          </a:p>
        </p:txBody>
      </p:sp>
      <p:sp>
        <p:nvSpPr>
          <p:cNvPr id="523" name="Google Shape;523;p12"/>
          <p:cNvSpPr txBox="1"/>
          <p:nvPr/>
        </p:nvSpPr>
        <p:spPr>
          <a:xfrm rot="-5400000">
            <a:off x="562575" y="3241475"/>
            <a:ext cx="763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Count</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13"/>
          <p:cNvSpPr/>
          <p:nvPr/>
        </p:nvSpPr>
        <p:spPr>
          <a:xfrm>
            <a:off x="1253484" y="1878004"/>
            <a:ext cx="10027226" cy="395362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9" name="Google Shape;529;p13"/>
          <p:cNvSpPr txBox="1"/>
          <p:nvPr/>
        </p:nvSpPr>
        <p:spPr>
          <a:xfrm>
            <a:off x="412902" y="1115341"/>
            <a:ext cx="8843065" cy="594300"/>
          </a:xfrm>
          <a:prstGeom prst="rect">
            <a:avLst/>
          </a:prstGeom>
          <a:noFill/>
          <a:ln>
            <a:noFill/>
          </a:ln>
        </p:spPr>
        <p:txBody>
          <a:bodyPr spcFirstLastPara="1" wrap="square" lIns="91425" tIns="91425" rIns="91425" bIns="91425" anchor="t" anchorCtr="0">
            <a:noAutofit/>
          </a:bodyPr>
          <a:lstStyle/>
          <a:p>
            <a:pPr marL="0" marR="0" lvl="0" indent="0" algn="ctr" rtl="0">
              <a:lnSpc>
                <a:spcPct val="85000"/>
              </a:lnSpc>
              <a:spcBef>
                <a:spcPts val="0"/>
              </a:spcBef>
              <a:spcAft>
                <a:spcPts val="0"/>
              </a:spcAft>
              <a:buClr>
                <a:srgbClr val="3F3F3F"/>
              </a:buClr>
              <a:buSzPts val="3200"/>
              <a:buFont typeface="Calibri"/>
              <a:buNone/>
            </a:pPr>
            <a:r>
              <a:rPr lang="en-US" sz="3200" b="1" i="0" u="none" strike="noStrike" cap="none">
                <a:solidFill>
                  <a:srgbClr val="3F3F3F"/>
                </a:solidFill>
                <a:latin typeface="Calibri"/>
                <a:ea typeface="Calibri"/>
                <a:cs typeface="Calibri"/>
                <a:sym typeface="Calibri"/>
              </a:rPr>
              <a:t>EDA (Exploratory Data Analysis) : Observation</a:t>
            </a:r>
            <a:endParaRPr sz="3200" b="1" i="0" u="none" strike="noStrike" cap="none">
              <a:solidFill>
                <a:srgbClr val="3F3F3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14"/>
          <p:cNvSpPr/>
          <p:nvPr/>
        </p:nvSpPr>
        <p:spPr>
          <a:xfrm>
            <a:off x="1227361" y="1842235"/>
            <a:ext cx="9950712" cy="414801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5" name="Google Shape;535;p14"/>
          <p:cNvSpPr txBox="1"/>
          <p:nvPr/>
        </p:nvSpPr>
        <p:spPr>
          <a:xfrm>
            <a:off x="412902" y="1115341"/>
            <a:ext cx="8843065" cy="594300"/>
          </a:xfrm>
          <a:prstGeom prst="rect">
            <a:avLst/>
          </a:prstGeom>
          <a:noFill/>
          <a:ln>
            <a:noFill/>
          </a:ln>
        </p:spPr>
        <p:txBody>
          <a:bodyPr spcFirstLastPara="1" wrap="square" lIns="91425" tIns="91425" rIns="91425" bIns="91425" anchor="t" anchorCtr="0">
            <a:noAutofit/>
          </a:bodyPr>
          <a:lstStyle/>
          <a:p>
            <a:pPr marL="0" marR="0" lvl="0" indent="0" algn="ctr" rtl="0">
              <a:lnSpc>
                <a:spcPct val="85000"/>
              </a:lnSpc>
              <a:spcBef>
                <a:spcPts val="0"/>
              </a:spcBef>
              <a:spcAft>
                <a:spcPts val="0"/>
              </a:spcAft>
              <a:buClr>
                <a:srgbClr val="3F3F3F"/>
              </a:buClr>
              <a:buSzPts val="3200"/>
              <a:buFont typeface="Calibri"/>
              <a:buNone/>
            </a:pPr>
            <a:r>
              <a:rPr lang="en-US" sz="3200" b="1" i="0" u="none" strike="noStrike" cap="none">
                <a:solidFill>
                  <a:srgbClr val="3F3F3F"/>
                </a:solidFill>
                <a:latin typeface="Calibri"/>
                <a:ea typeface="Calibri"/>
                <a:cs typeface="Calibri"/>
                <a:sym typeface="Calibri"/>
              </a:rPr>
              <a:t>EDA (Exploratory Data Analysis) : Observation</a:t>
            </a:r>
            <a:endParaRPr sz="3200" b="1" i="0" u="none" strike="noStrike" cap="none">
              <a:solidFill>
                <a:srgbClr val="3F3F3F"/>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15"/>
          <p:cNvSpPr txBox="1"/>
          <p:nvPr/>
        </p:nvSpPr>
        <p:spPr>
          <a:xfrm>
            <a:off x="445537" y="1073020"/>
            <a:ext cx="933294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EDA (Exploratory Data Analysis) : Observation</a:t>
            </a:r>
            <a:endParaRPr sz="3200" b="1" i="0" u="none" strike="noStrike" cap="none">
              <a:solidFill>
                <a:schemeClr val="dk1"/>
              </a:solidFill>
              <a:latin typeface="Calibri"/>
              <a:ea typeface="Calibri"/>
              <a:cs typeface="Calibri"/>
              <a:sym typeface="Calibri"/>
            </a:endParaRPr>
          </a:p>
        </p:txBody>
      </p:sp>
      <p:sp>
        <p:nvSpPr>
          <p:cNvPr id="541" name="Google Shape;541;p15"/>
          <p:cNvSpPr txBox="1"/>
          <p:nvPr/>
        </p:nvSpPr>
        <p:spPr>
          <a:xfrm>
            <a:off x="3166403" y="5583301"/>
            <a:ext cx="1725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Rental Bike</a:t>
            </a:r>
            <a:endParaRPr sz="1800" b="0" i="0" u="none" strike="noStrike" cap="none">
              <a:solidFill>
                <a:schemeClr val="dk1"/>
              </a:solidFill>
              <a:latin typeface="Calibri"/>
              <a:ea typeface="Calibri"/>
              <a:cs typeface="Calibri"/>
              <a:sym typeface="Calibri"/>
            </a:endParaRPr>
          </a:p>
        </p:txBody>
      </p:sp>
      <p:pic>
        <p:nvPicPr>
          <p:cNvPr id="542" name="Google Shape;542;p15"/>
          <p:cNvPicPr preferRelativeResize="0"/>
          <p:nvPr/>
        </p:nvPicPr>
        <p:blipFill rotWithShape="1">
          <a:blip r:embed="rId3">
            <a:alphaModFix/>
          </a:blip>
          <a:srcRect/>
          <a:stretch/>
        </p:blipFill>
        <p:spPr>
          <a:xfrm>
            <a:off x="1891850" y="1810200"/>
            <a:ext cx="7816400" cy="3773125"/>
          </a:xfrm>
          <a:prstGeom prst="rect">
            <a:avLst/>
          </a:prstGeom>
          <a:noFill/>
          <a:ln>
            <a:noFill/>
          </a:ln>
        </p:spPr>
      </p:pic>
      <p:sp>
        <p:nvSpPr>
          <p:cNvPr id="543" name="Google Shape;543;p15"/>
          <p:cNvSpPr txBox="1"/>
          <p:nvPr/>
        </p:nvSpPr>
        <p:spPr>
          <a:xfrm>
            <a:off x="7177178" y="5583313"/>
            <a:ext cx="1725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Rental Bike</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16"/>
          <p:cNvSpPr txBox="1"/>
          <p:nvPr/>
        </p:nvSpPr>
        <p:spPr>
          <a:xfrm>
            <a:off x="1322614" y="5610808"/>
            <a:ext cx="10014000" cy="785100"/>
          </a:xfrm>
          <a:prstGeom prst="rect">
            <a:avLst/>
          </a:prstGeom>
          <a:noFill/>
          <a:ln>
            <a:noFill/>
          </a:ln>
        </p:spPr>
        <p:txBody>
          <a:bodyPr spcFirstLastPara="1" wrap="square" lIns="91425" tIns="45700" rIns="91425" bIns="45700" anchor="t" anchorCtr="0">
            <a:spAutoFit/>
          </a:bodyPr>
          <a:lstStyle/>
          <a:p>
            <a:pPr marL="298450" marR="132080" lvl="0" indent="-285750" algn="just" rtl="0">
              <a:lnSpc>
                <a:spcPct val="150000"/>
              </a:lnSpc>
              <a:spcBef>
                <a:spcPts val="0"/>
              </a:spcBef>
              <a:spcAft>
                <a:spcPts val="0"/>
              </a:spcAft>
              <a:buClr>
                <a:schemeClr val="dk1"/>
              </a:buClr>
              <a:buSzPts val="1671"/>
              <a:buFont typeface="Noto Sans Symbols"/>
              <a:buChar char="⮚"/>
            </a:pPr>
            <a:r>
              <a:rPr lang="en-US" sz="1800" b="0" i="0" u="none" strike="noStrike" cap="none">
                <a:solidFill>
                  <a:schemeClr val="dk1"/>
                </a:solidFill>
                <a:latin typeface="Calibri"/>
                <a:ea typeface="Calibri"/>
                <a:cs typeface="Calibri"/>
                <a:sym typeface="Calibri"/>
              </a:rPr>
              <a:t>Next we created dummy variables for categorical  Seasons column and did mapping with 0 and 1 for  holiday and functioning column.</a:t>
            </a:r>
            <a:endParaRPr sz="1800" b="0" i="0" u="none" strike="noStrike" cap="none">
              <a:solidFill>
                <a:schemeClr val="dk1"/>
              </a:solidFill>
              <a:latin typeface="Calibri"/>
              <a:ea typeface="Calibri"/>
              <a:cs typeface="Calibri"/>
              <a:sym typeface="Calibri"/>
            </a:endParaRPr>
          </a:p>
        </p:txBody>
      </p:sp>
      <p:sp>
        <p:nvSpPr>
          <p:cNvPr id="549" name="Google Shape;549;p16"/>
          <p:cNvSpPr txBox="1"/>
          <p:nvPr/>
        </p:nvSpPr>
        <p:spPr>
          <a:xfrm>
            <a:off x="1194318" y="1004987"/>
            <a:ext cx="862148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Preparation of Data for Model Building</a:t>
            </a:r>
            <a:endParaRPr sz="3200" b="1" i="0" u="none" strike="noStrike" cap="none">
              <a:solidFill>
                <a:schemeClr val="dk1"/>
              </a:solidFill>
              <a:latin typeface="Calibri"/>
              <a:ea typeface="Calibri"/>
              <a:cs typeface="Calibri"/>
              <a:sym typeface="Calibri"/>
            </a:endParaRPr>
          </a:p>
        </p:txBody>
      </p:sp>
      <p:pic>
        <p:nvPicPr>
          <p:cNvPr id="550" name="Google Shape;550;p16"/>
          <p:cNvPicPr preferRelativeResize="0"/>
          <p:nvPr/>
        </p:nvPicPr>
        <p:blipFill rotWithShape="1">
          <a:blip r:embed="rId3">
            <a:alphaModFix/>
          </a:blip>
          <a:srcRect/>
          <a:stretch/>
        </p:blipFill>
        <p:spPr>
          <a:xfrm>
            <a:off x="1194325" y="1742150"/>
            <a:ext cx="10014076" cy="3950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pic>
        <p:nvPicPr>
          <p:cNvPr id="556" name="Google Shape;556;g1bd542c4b09_0_2"/>
          <p:cNvPicPr preferRelativeResize="0"/>
          <p:nvPr/>
        </p:nvPicPr>
        <p:blipFill rotWithShape="1">
          <a:blip r:embed="rId3">
            <a:alphaModFix/>
          </a:blip>
          <a:srcRect l="-3147" r="-5748" b="-8271"/>
          <a:stretch/>
        </p:blipFill>
        <p:spPr>
          <a:xfrm>
            <a:off x="152400" y="1839950"/>
            <a:ext cx="11746426" cy="1227400"/>
          </a:xfrm>
          <a:prstGeom prst="rect">
            <a:avLst/>
          </a:prstGeom>
          <a:noFill/>
          <a:ln>
            <a:noFill/>
          </a:ln>
        </p:spPr>
      </p:pic>
      <p:pic>
        <p:nvPicPr>
          <p:cNvPr id="557" name="Google Shape;557;g1bd542c4b09_0_2"/>
          <p:cNvPicPr preferRelativeResize="0"/>
          <p:nvPr/>
        </p:nvPicPr>
        <p:blipFill rotWithShape="1">
          <a:blip r:embed="rId4">
            <a:alphaModFix/>
          </a:blip>
          <a:srcRect/>
          <a:stretch/>
        </p:blipFill>
        <p:spPr>
          <a:xfrm>
            <a:off x="375050" y="3067350"/>
            <a:ext cx="10903149" cy="2309625"/>
          </a:xfrm>
          <a:prstGeom prst="rect">
            <a:avLst/>
          </a:prstGeom>
          <a:noFill/>
          <a:ln>
            <a:noFill/>
          </a:ln>
        </p:spPr>
      </p:pic>
      <p:sp>
        <p:nvSpPr>
          <p:cNvPr id="558" name="Google Shape;558;g1bd542c4b09_0_2"/>
          <p:cNvSpPr txBox="1"/>
          <p:nvPr/>
        </p:nvSpPr>
        <p:spPr>
          <a:xfrm>
            <a:off x="1194318" y="1004987"/>
            <a:ext cx="86214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Data Standardization</a:t>
            </a:r>
            <a:endParaRPr sz="3200" b="1" i="0" u="none" strike="noStrike" cap="none">
              <a:solidFill>
                <a:schemeClr val="dk1"/>
              </a:solidFill>
              <a:latin typeface="Calibri"/>
              <a:ea typeface="Calibri"/>
              <a:cs typeface="Calibri"/>
              <a:sym typeface="Calibri"/>
            </a:endParaRPr>
          </a:p>
        </p:txBody>
      </p:sp>
      <p:sp>
        <p:nvSpPr>
          <p:cNvPr id="559" name="Google Shape;559;g1bd542c4b09_0_2"/>
          <p:cNvSpPr txBox="1"/>
          <p:nvPr/>
        </p:nvSpPr>
        <p:spPr>
          <a:xfrm>
            <a:off x="1322614" y="5610808"/>
            <a:ext cx="10014000" cy="369300"/>
          </a:xfrm>
          <a:prstGeom prst="rect">
            <a:avLst/>
          </a:prstGeom>
          <a:noFill/>
          <a:ln>
            <a:noFill/>
          </a:ln>
        </p:spPr>
        <p:txBody>
          <a:bodyPr spcFirstLastPara="1" wrap="square" lIns="91425" tIns="45700" rIns="91425" bIns="45700" anchor="t" anchorCtr="0">
            <a:spAutoFit/>
          </a:bodyPr>
          <a:lstStyle/>
          <a:p>
            <a:pPr marL="298450" marR="132080" lvl="0" indent="-293914" algn="just" rtl="0">
              <a:lnSpc>
                <a:spcPct val="150000"/>
              </a:lnSpc>
              <a:spcBef>
                <a:spcPts val="0"/>
              </a:spcBef>
              <a:spcAft>
                <a:spcPts val="0"/>
              </a:spcAft>
              <a:buClr>
                <a:schemeClr val="dk1"/>
              </a:buClr>
              <a:buSzPts val="1800"/>
              <a:buFont typeface="Calibri"/>
              <a:buChar char="⮚"/>
            </a:pPr>
            <a:r>
              <a:rPr lang="en-US" sz="1800" b="0" i="0" u="none" strike="noStrike" cap="none">
                <a:solidFill>
                  <a:srgbClr val="202124"/>
                </a:solidFill>
                <a:highlight>
                  <a:srgbClr val="FFFFFF"/>
                </a:highlight>
                <a:latin typeface="Calibri"/>
                <a:ea typeface="Calibri"/>
                <a:cs typeface="Calibri"/>
                <a:sym typeface="Calibri"/>
              </a:rPr>
              <a:t>Data standardization helps improve the quality of your data by transforming and standardizing it</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17"/>
          <p:cNvSpPr txBox="1"/>
          <p:nvPr/>
        </p:nvSpPr>
        <p:spPr>
          <a:xfrm>
            <a:off x="1184987" y="1683069"/>
            <a:ext cx="9955800" cy="4662775"/>
          </a:xfrm>
          <a:prstGeom prst="rect">
            <a:avLst/>
          </a:prstGeom>
          <a:noFill/>
          <a:ln>
            <a:noFill/>
          </a:ln>
        </p:spPr>
        <p:txBody>
          <a:bodyPr spcFirstLastPara="1" wrap="square" lIns="91425" tIns="45700" rIns="91425" bIns="45700" anchor="t" anchorCtr="0">
            <a:spAutoFit/>
          </a:bodyPr>
          <a:lstStyle/>
          <a:p>
            <a:pPr marL="12700" marR="0" lvl="0" indent="0" algn="just" rtl="0">
              <a:lnSpc>
                <a:spcPct val="15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rPr>
              <a:t>As this is the regression problem we are trying to predict continuous value. For this we used following regression models.</a:t>
            </a:r>
            <a:endParaRPr sz="1800" b="0" i="0" u="none" strike="noStrike" cap="none" dirty="0">
              <a:solidFill>
                <a:schemeClr val="dk1"/>
              </a:solidFill>
              <a:latin typeface="Calibri"/>
              <a:ea typeface="Calibri"/>
              <a:cs typeface="Calibri"/>
              <a:sym typeface="Calibri"/>
            </a:endParaRPr>
          </a:p>
          <a:p>
            <a:pPr marL="183515" marR="0" lvl="0" indent="-171450" algn="just" rtl="0">
              <a:lnSpc>
                <a:spcPct val="150000"/>
              </a:lnSpc>
              <a:spcBef>
                <a:spcPts val="0"/>
              </a:spcBef>
              <a:spcAft>
                <a:spcPts val="0"/>
              </a:spcAft>
              <a:buClr>
                <a:schemeClr val="dk1"/>
              </a:buClr>
              <a:buSzPts val="1671"/>
              <a:buFont typeface="Noto Sans Symbols"/>
              <a:buChar char="⮚"/>
            </a:pPr>
            <a:r>
              <a:rPr lang="en-US" sz="1800" b="0" i="0" u="none" strike="noStrike" cap="none" dirty="0">
                <a:solidFill>
                  <a:schemeClr val="dk1"/>
                </a:solidFill>
                <a:latin typeface="Calibri"/>
                <a:ea typeface="Calibri"/>
                <a:cs typeface="Calibri"/>
                <a:sym typeface="Calibri"/>
              </a:rPr>
              <a:t>Simple and Multiple Linear Regression</a:t>
            </a:r>
            <a:endParaRPr sz="1800" b="0" i="0" u="none" strike="noStrike" cap="none" dirty="0">
              <a:solidFill>
                <a:schemeClr val="dk1"/>
              </a:solidFill>
              <a:latin typeface="Calibri"/>
              <a:ea typeface="Calibri"/>
              <a:cs typeface="Calibri"/>
              <a:sym typeface="Calibri"/>
            </a:endParaRPr>
          </a:p>
          <a:p>
            <a:pPr marL="183515" marR="0" lvl="0" indent="-171450" algn="just" rtl="0">
              <a:lnSpc>
                <a:spcPct val="150000"/>
              </a:lnSpc>
              <a:spcBef>
                <a:spcPts val="0"/>
              </a:spcBef>
              <a:spcAft>
                <a:spcPts val="0"/>
              </a:spcAft>
              <a:buClr>
                <a:schemeClr val="dk1"/>
              </a:buClr>
              <a:buSzPts val="1671"/>
              <a:buFont typeface="Noto Sans Symbols"/>
              <a:buChar char="⮚"/>
            </a:pPr>
            <a:r>
              <a:rPr lang="en-US" sz="1800" b="0" i="0" u="none" strike="noStrike" cap="none" dirty="0">
                <a:solidFill>
                  <a:schemeClr val="dk1"/>
                </a:solidFill>
                <a:latin typeface="Calibri"/>
                <a:ea typeface="Calibri"/>
                <a:cs typeface="Calibri"/>
                <a:sym typeface="Calibri"/>
              </a:rPr>
              <a:t>Lasso regression (regularized regression)</a:t>
            </a:r>
            <a:endParaRPr sz="1800" b="0" i="0" u="none" strike="noStrike" cap="none" dirty="0">
              <a:solidFill>
                <a:schemeClr val="dk1"/>
              </a:solidFill>
              <a:latin typeface="Calibri"/>
              <a:ea typeface="Calibri"/>
              <a:cs typeface="Calibri"/>
              <a:sym typeface="Calibri"/>
            </a:endParaRPr>
          </a:p>
          <a:p>
            <a:pPr marL="183515" marR="0" lvl="0" indent="-171450" algn="just" rtl="0">
              <a:lnSpc>
                <a:spcPct val="150000"/>
              </a:lnSpc>
              <a:spcBef>
                <a:spcPts val="0"/>
              </a:spcBef>
              <a:spcAft>
                <a:spcPts val="0"/>
              </a:spcAft>
              <a:buClr>
                <a:schemeClr val="dk1"/>
              </a:buClr>
              <a:buSzPts val="1671"/>
              <a:buFont typeface="Noto Sans Symbols"/>
              <a:buChar char="⮚"/>
            </a:pPr>
            <a:r>
              <a:rPr lang="en-US" sz="1800" b="0" i="0" u="none" strike="noStrike" cap="none" dirty="0">
                <a:solidFill>
                  <a:schemeClr val="dk1"/>
                </a:solidFill>
                <a:latin typeface="Calibri"/>
                <a:ea typeface="Calibri"/>
                <a:cs typeface="Calibri"/>
                <a:sym typeface="Calibri"/>
              </a:rPr>
              <a:t>Ridge Regression(regularized regression)</a:t>
            </a:r>
            <a:endParaRPr sz="1400" b="0" i="0" u="none" strike="noStrike" cap="none" dirty="0">
              <a:solidFill>
                <a:srgbClr val="000000"/>
              </a:solidFill>
              <a:latin typeface="Arial"/>
              <a:ea typeface="Arial"/>
              <a:cs typeface="Arial"/>
              <a:sym typeface="Arial"/>
            </a:endParaRPr>
          </a:p>
          <a:p>
            <a:pPr marL="183515" marR="0" lvl="0" indent="-171450" algn="just" rtl="0">
              <a:lnSpc>
                <a:spcPct val="150000"/>
              </a:lnSpc>
              <a:spcBef>
                <a:spcPts val="0"/>
              </a:spcBef>
              <a:spcAft>
                <a:spcPts val="0"/>
              </a:spcAft>
              <a:buClr>
                <a:schemeClr val="dk1"/>
              </a:buClr>
              <a:buSzPts val="1671"/>
              <a:buFont typeface="Noto Sans Symbols"/>
              <a:buChar char="⮚"/>
            </a:pPr>
            <a:r>
              <a:rPr lang="en-US" sz="1800" b="0" i="0" u="none" strike="noStrike" cap="none" dirty="0">
                <a:solidFill>
                  <a:schemeClr val="dk1"/>
                </a:solidFill>
                <a:latin typeface="Calibri"/>
                <a:ea typeface="Calibri"/>
                <a:cs typeface="Calibri"/>
                <a:sym typeface="Calibri"/>
              </a:rPr>
              <a:t>ElasticNet Regression(regularized regression)</a:t>
            </a:r>
            <a:endParaRPr sz="1800" b="0" i="0" u="none" strike="noStrike" cap="none" dirty="0">
              <a:solidFill>
                <a:schemeClr val="dk1"/>
              </a:solidFill>
              <a:latin typeface="Calibri"/>
              <a:ea typeface="Calibri"/>
              <a:cs typeface="Calibri"/>
              <a:sym typeface="Calibri"/>
            </a:endParaRPr>
          </a:p>
          <a:p>
            <a:pPr marL="183515" marR="0" lvl="0" indent="-171450" algn="just" rtl="0">
              <a:lnSpc>
                <a:spcPct val="150000"/>
              </a:lnSpc>
              <a:spcBef>
                <a:spcPts val="0"/>
              </a:spcBef>
              <a:spcAft>
                <a:spcPts val="0"/>
              </a:spcAft>
              <a:buClr>
                <a:schemeClr val="dk1"/>
              </a:buClr>
              <a:buSzPts val="1671"/>
              <a:buFont typeface="Noto Sans Symbols"/>
              <a:buChar char="⮚"/>
            </a:pPr>
            <a:r>
              <a:rPr lang="en-US" sz="1800" b="0" i="0" u="none" strike="noStrike" cap="none" dirty="0">
                <a:solidFill>
                  <a:schemeClr val="dk1"/>
                </a:solidFill>
                <a:latin typeface="Calibri"/>
                <a:ea typeface="Calibri"/>
                <a:cs typeface="Calibri"/>
                <a:sym typeface="Calibri"/>
              </a:rPr>
              <a:t>Decision Tree Regression</a:t>
            </a:r>
            <a:endParaRPr sz="1800" b="0" i="0" u="none" strike="noStrike" cap="none" dirty="0">
              <a:solidFill>
                <a:schemeClr val="dk1"/>
              </a:solidFill>
              <a:latin typeface="Calibri"/>
              <a:ea typeface="Calibri"/>
              <a:cs typeface="Calibri"/>
              <a:sym typeface="Calibri"/>
            </a:endParaRPr>
          </a:p>
          <a:p>
            <a:pPr marL="183515" marR="0" lvl="0" indent="-171450" algn="just" rtl="0">
              <a:lnSpc>
                <a:spcPct val="150000"/>
              </a:lnSpc>
              <a:spcBef>
                <a:spcPts val="0"/>
              </a:spcBef>
              <a:spcAft>
                <a:spcPts val="0"/>
              </a:spcAft>
              <a:buClr>
                <a:schemeClr val="dk1"/>
              </a:buClr>
              <a:buSzPts val="1671"/>
              <a:buFont typeface="Noto Sans Symbols"/>
              <a:buChar char="⮚"/>
            </a:pPr>
            <a:r>
              <a:rPr lang="en-US" sz="1800" b="0" i="0" u="none" strike="noStrike" cap="none" dirty="0">
                <a:solidFill>
                  <a:schemeClr val="dk1"/>
                </a:solidFill>
                <a:latin typeface="Calibri"/>
                <a:ea typeface="Calibri"/>
                <a:cs typeface="Calibri"/>
                <a:sym typeface="Calibri"/>
              </a:rPr>
              <a:t>Random forest Regression</a:t>
            </a:r>
            <a:endParaRPr sz="1800" b="0" i="0" u="none" strike="noStrike" cap="none" dirty="0">
              <a:solidFill>
                <a:schemeClr val="dk1"/>
              </a:solidFill>
              <a:latin typeface="Calibri"/>
              <a:ea typeface="Calibri"/>
              <a:cs typeface="Calibri"/>
              <a:sym typeface="Calibri"/>
            </a:endParaRPr>
          </a:p>
          <a:p>
            <a:pPr marL="183515" marR="0" lvl="0" indent="-179614" algn="just" rtl="0">
              <a:lnSpc>
                <a:spcPct val="150000"/>
              </a:lnSpc>
              <a:spcBef>
                <a:spcPts val="0"/>
              </a:spcBef>
              <a:spcAft>
                <a:spcPts val="0"/>
              </a:spcAft>
              <a:buClr>
                <a:schemeClr val="dk1"/>
              </a:buClr>
              <a:buSzPts val="1800"/>
              <a:buFont typeface="Calibri"/>
              <a:buChar char="⮚"/>
            </a:pPr>
            <a:r>
              <a:rPr lang="en-US" sz="1800" b="0" i="0" u="none" strike="noStrike" cap="none" dirty="0">
                <a:solidFill>
                  <a:schemeClr val="dk1"/>
                </a:solidFill>
                <a:latin typeface="Calibri"/>
                <a:ea typeface="Calibri"/>
                <a:cs typeface="Calibri"/>
                <a:sym typeface="Calibri"/>
              </a:rPr>
              <a:t>AdaBoostRegressor</a:t>
            </a:r>
            <a:endParaRPr sz="1800" b="0" i="0" u="none" strike="noStrike" cap="none" dirty="0">
              <a:solidFill>
                <a:schemeClr val="dk1"/>
              </a:solidFill>
              <a:latin typeface="Calibri"/>
              <a:ea typeface="Calibri"/>
              <a:cs typeface="Calibri"/>
              <a:sym typeface="Calibri"/>
            </a:endParaRPr>
          </a:p>
          <a:p>
            <a:pPr marL="183515" marR="0" lvl="0" indent="-171450" algn="just" rtl="0">
              <a:lnSpc>
                <a:spcPct val="150000"/>
              </a:lnSpc>
              <a:spcBef>
                <a:spcPts val="0"/>
              </a:spcBef>
              <a:spcAft>
                <a:spcPts val="0"/>
              </a:spcAft>
              <a:buClr>
                <a:schemeClr val="dk1"/>
              </a:buClr>
              <a:buSzPts val="1671"/>
              <a:buFont typeface="Noto Sans Symbols"/>
              <a:buChar char="⮚"/>
            </a:pPr>
            <a:r>
              <a:rPr lang="en-US" sz="1800" b="0" i="0" u="none" strike="noStrike" cap="none" dirty="0">
                <a:solidFill>
                  <a:schemeClr val="dk1"/>
                </a:solidFill>
                <a:latin typeface="Calibri"/>
                <a:ea typeface="Calibri"/>
                <a:cs typeface="Calibri"/>
                <a:sym typeface="Calibri"/>
              </a:rPr>
              <a:t>Gradient Boosting Regression</a:t>
            </a:r>
            <a:endParaRPr sz="1400" b="0" i="0" u="none" strike="noStrike" cap="none" dirty="0">
              <a:solidFill>
                <a:srgbClr val="000000"/>
              </a:solidFill>
              <a:latin typeface="Arial"/>
              <a:ea typeface="Arial"/>
              <a:cs typeface="Arial"/>
              <a:sym typeface="Arial"/>
            </a:endParaRPr>
          </a:p>
          <a:p>
            <a:pPr marL="183515" marR="0" lvl="0" indent="-171450" algn="just" rtl="0">
              <a:lnSpc>
                <a:spcPct val="150000"/>
              </a:lnSpc>
              <a:spcBef>
                <a:spcPts val="0"/>
              </a:spcBef>
              <a:spcAft>
                <a:spcPts val="0"/>
              </a:spcAft>
              <a:buClr>
                <a:schemeClr val="dk1"/>
              </a:buClr>
              <a:buSzPts val="1671"/>
              <a:buFont typeface="Noto Sans Symbols"/>
              <a:buChar char="⮚"/>
            </a:pPr>
            <a:r>
              <a:rPr lang="en-US" sz="1800" b="0" i="0" u="none" strike="noStrike" cap="none" dirty="0">
                <a:solidFill>
                  <a:schemeClr val="dk1"/>
                </a:solidFill>
                <a:latin typeface="Calibri"/>
                <a:ea typeface="Calibri"/>
                <a:cs typeface="Calibri"/>
                <a:sym typeface="Calibri"/>
              </a:rPr>
              <a:t>Xtreme Gradient Boosting Regression</a:t>
            </a:r>
            <a:endParaRPr sz="1800" b="0" i="0" u="none" strike="noStrike" cap="none" dirty="0">
              <a:solidFill>
                <a:schemeClr val="dk1"/>
              </a:solidFill>
              <a:latin typeface="Calibri"/>
              <a:ea typeface="Calibri"/>
              <a:cs typeface="Calibri"/>
              <a:sym typeface="Calibri"/>
            </a:endParaRPr>
          </a:p>
        </p:txBody>
      </p:sp>
      <p:sp>
        <p:nvSpPr>
          <p:cNvPr id="565" name="Google Shape;565;p17"/>
          <p:cNvSpPr txBox="1"/>
          <p:nvPr/>
        </p:nvSpPr>
        <p:spPr>
          <a:xfrm>
            <a:off x="1184987" y="1098294"/>
            <a:ext cx="609755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Model Selection and Evaluation</a:t>
            </a:r>
            <a:endParaRPr sz="3200" b="1" i="0" u="none" strike="noStrike" cap="non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g1bd542c4b09_0_12"/>
          <p:cNvSpPr txBox="1"/>
          <p:nvPr/>
        </p:nvSpPr>
        <p:spPr>
          <a:xfrm>
            <a:off x="1137849" y="1862900"/>
            <a:ext cx="290730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Calibri"/>
                <a:ea typeface="Calibri"/>
                <a:cs typeface="Calibri"/>
                <a:sym typeface="Calibri"/>
              </a:rPr>
              <a:t>Simple Linear Regression: </a:t>
            </a:r>
            <a:endParaRPr sz="1800" b="1" i="0" u="none" strike="noStrike" cap="none" dirty="0">
              <a:solidFill>
                <a:schemeClr val="dk1"/>
              </a:solidFill>
              <a:latin typeface="Calibri"/>
              <a:ea typeface="Calibri"/>
              <a:cs typeface="Calibri"/>
              <a:sym typeface="Calibri"/>
            </a:endParaRPr>
          </a:p>
        </p:txBody>
      </p:sp>
      <p:sp>
        <p:nvSpPr>
          <p:cNvPr id="571" name="Google Shape;571;g1bd542c4b09_0_12"/>
          <p:cNvSpPr txBox="1"/>
          <p:nvPr/>
        </p:nvSpPr>
        <p:spPr>
          <a:xfrm>
            <a:off x="1689644" y="2452796"/>
            <a:ext cx="1182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Train Set:  </a:t>
            </a:r>
            <a:endParaRPr sz="1800" b="1" i="0" u="none" strike="noStrike" cap="none">
              <a:solidFill>
                <a:schemeClr val="dk1"/>
              </a:solidFill>
              <a:latin typeface="Calibri"/>
              <a:ea typeface="Calibri"/>
              <a:cs typeface="Calibri"/>
              <a:sym typeface="Calibri"/>
            </a:endParaRPr>
          </a:p>
        </p:txBody>
      </p:sp>
      <p:sp>
        <p:nvSpPr>
          <p:cNvPr id="572" name="Google Shape;572;g1bd542c4b09_0_12"/>
          <p:cNvSpPr txBox="1"/>
          <p:nvPr/>
        </p:nvSpPr>
        <p:spPr>
          <a:xfrm>
            <a:off x="1689644" y="4104807"/>
            <a:ext cx="1053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Test Set:-</a:t>
            </a:r>
            <a:endParaRPr sz="1800" b="1" i="0" u="none" strike="noStrike" cap="none">
              <a:solidFill>
                <a:schemeClr val="dk1"/>
              </a:solidFill>
              <a:latin typeface="Calibri"/>
              <a:ea typeface="Calibri"/>
              <a:cs typeface="Calibri"/>
              <a:sym typeface="Calibri"/>
            </a:endParaRPr>
          </a:p>
        </p:txBody>
      </p:sp>
      <p:sp>
        <p:nvSpPr>
          <p:cNvPr id="573" name="Google Shape;573;g1bd542c4b09_0_12"/>
          <p:cNvSpPr txBox="1"/>
          <p:nvPr/>
        </p:nvSpPr>
        <p:spPr>
          <a:xfrm>
            <a:off x="1286471" y="5433652"/>
            <a:ext cx="96192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02124"/>
                </a:solidFill>
                <a:latin typeface="Calibri"/>
                <a:ea typeface="Calibri"/>
                <a:cs typeface="Calibri"/>
                <a:sym typeface="Calibri"/>
              </a:rPr>
              <a:t>Linear regression analysis is used to predict the value of a variable based on the value of another variable.</a:t>
            </a:r>
            <a:endParaRPr sz="1800" b="0" i="0" u="none" strike="noStrike" cap="none">
              <a:solidFill>
                <a:schemeClr val="dk1"/>
              </a:solidFill>
              <a:latin typeface="Calibri"/>
              <a:ea typeface="Calibri"/>
              <a:cs typeface="Calibri"/>
              <a:sym typeface="Calibri"/>
            </a:endParaRPr>
          </a:p>
        </p:txBody>
      </p:sp>
      <p:sp>
        <p:nvSpPr>
          <p:cNvPr id="574" name="Google Shape;574;g1bd542c4b09_0_12"/>
          <p:cNvSpPr txBox="1"/>
          <p:nvPr/>
        </p:nvSpPr>
        <p:spPr>
          <a:xfrm>
            <a:off x="1136002" y="958334"/>
            <a:ext cx="60975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Model Selection and Evaluation</a:t>
            </a:r>
            <a:endParaRPr sz="3200" b="0" i="0" u="none" strike="noStrike" cap="none">
              <a:solidFill>
                <a:schemeClr val="dk1"/>
              </a:solidFill>
              <a:latin typeface="Calibri"/>
              <a:ea typeface="Calibri"/>
              <a:cs typeface="Calibri"/>
              <a:sym typeface="Calibri"/>
            </a:endParaRPr>
          </a:p>
        </p:txBody>
      </p:sp>
      <p:pic>
        <p:nvPicPr>
          <p:cNvPr id="575" name="Google Shape;575;g1bd542c4b09_0_12"/>
          <p:cNvPicPr preferRelativeResize="0"/>
          <p:nvPr/>
        </p:nvPicPr>
        <p:blipFill rotWithShape="1">
          <a:blip r:embed="rId3">
            <a:alphaModFix/>
          </a:blip>
          <a:srcRect/>
          <a:stretch/>
        </p:blipFill>
        <p:spPr>
          <a:xfrm>
            <a:off x="2978650" y="2452796"/>
            <a:ext cx="8323273" cy="977911"/>
          </a:xfrm>
          <a:prstGeom prst="rect">
            <a:avLst/>
          </a:prstGeom>
          <a:noFill/>
          <a:ln>
            <a:noFill/>
          </a:ln>
        </p:spPr>
      </p:pic>
      <p:pic>
        <p:nvPicPr>
          <p:cNvPr id="576" name="Google Shape;576;g1bd542c4b09_0_12"/>
          <p:cNvPicPr preferRelativeResize="0"/>
          <p:nvPr/>
        </p:nvPicPr>
        <p:blipFill rotWithShape="1">
          <a:blip r:embed="rId4">
            <a:alphaModFix/>
          </a:blip>
          <a:srcRect/>
          <a:stretch/>
        </p:blipFill>
        <p:spPr>
          <a:xfrm>
            <a:off x="2670575" y="4104800"/>
            <a:ext cx="7793525" cy="904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19"/>
          <p:cNvSpPr txBox="1"/>
          <p:nvPr/>
        </p:nvSpPr>
        <p:spPr>
          <a:xfrm>
            <a:off x="1137849" y="1862900"/>
            <a:ext cx="2907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Multiple Linear Regression: </a:t>
            </a:r>
            <a:endParaRPr sz="1800" b="1" i="0" u="none" strike="noStrike" cap="none">
              <a:solidFill>
                <a:schemeClr val="dk1"/>
              </a:solidFill>
              <a:latin typeface="Calibri"/>
              <a:ea typeface="Calibri"/>
              <a:cs typeface="Calibri"/>
              <a:sym typeface="Calibri"/>
            </a:endParaRPr>
          </a:p>
        </p:txBody>
      </p:sp>
      <p:sp>
        <p:nvSpPr>
          <p:cNvPr id="582" name="Google Shape;582;p19"/>
          <p:cNvSpPr txBox="1"/>
          <p:nvPr/>
        </p:nvSpPr>
        <p:spPr>
          <a:xfrm>
            <a:off x="1689644" y="2452796"/>
            <a:ext cx="11824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Train Set:  </a:t>
            </a:r>
            <a:endParaRPr sz="1800" b="1" i="0" u="none" strike="noStrike" cap="none">
              <a:solidFill>
                <a:schemeClr val="dk1"/>
              </a:solidFill>
              <a:latin typeface="Calibri"/>
              <a:ea typeface="Calibri"/>
              <a:cs typeface="Calibri"/>
              <a:sym typeface="Calibri"/>
            </a:endParaRPr>
          </a:p>
        </p:txBody>
      </p:sp>
      <p:pic>
        <p:nvPicPr>
          <p:cNvPr id="583" name="Google Shape;583;p19"/>
          <p:cNvPicPr preferRelativeResize="0"/>
          <p:nvPr/>
        </p:nvPicPr>
        <p:blipFill rotWithShape="1">
          <a:blip r:embed="rId3">
            <a:alphaModFix/>
          </a:blip>
          <a:srcRect/>
          <a:stretch/>
        </p:blipFill>
        <p:spPr>
          <a:xfrm>
            <a:off x="2856364" y="2526065"/>
            <a:ext cx="5368088" cy="848669"/>
          </a:xfrm>
          <a:prstGeom prst="rect">
            <a:avLst/>
          </a:prstGeom>
          <a:noFill/>
          <a:ln>
            <a:noFill/>
          </a:ln>
        </p:spPr>
      </p:pic>
      <p:sp>
        <p:nvSpPr>
          <p:cNvPr id="584" name="Google Shape;584;p19"/>
          <p:cNvSpPr txBox="1"/>
          <p:nvPr/>
        </p:nvSpPr>
        <p:spPr>
          <a:xfrm>
            <a:off x="1689644" y="4104807"/>
            <a:ext cx="105343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Test Set:-</a:t>
            </a:r>
            <a:endParaRPr sz="1800" b="1" i="0" u="none" strike="noStrike" cap="none">
              <a:solidFill>
                <a:schemeClr val="dk1"/>
              </a:solidFill>
              <a:latin typeface="Calibri"/>
              <a:ea typeface="Calibri"/>
              <a:cs typeface="Calibri"/>
              <a:sym typeface="Calibri"/>
            </a:endParaRPr>
          </a:p>
        </p:txBody>
      </p:sp>
      <p:pic>
        <p:nvPicPr>
          <p:cNvPr id="585" name="Google Shape;585;p19"/>
          <p:cNvPicPr preferRelativeResize="0"/>
          <p:nvPr/>
        </p:nvPicPr>
        <p:blipFill rotWithShape="1">
          <a:blip r:embed="rId4">
            <a:alphaModFix/>
          </a:blip>
          <a:srcRect/>
          <a:stretch/>
        </p:blipFill>
        <p:spPr>
          <a:xfrm>
            <a:off x="2591499" y="4104807"/>
            <a:ext cx="5368088" cy="906390"/>
          </a:xfrm>
          <a:prstGeom prst="rect">
            <a:avLst/>
          </a:prstGeom>
          <a:noFill/>
          <a:ln>
            <a:noFill/>
          </a:ln>
        </p:spPr>
      </p:pic>
      <p:sp>
        <p:nvSpPr>
          <p:cNvPr id="586" name="Google Shape;586;p19"/>
          <p:cNvSpPr txBox="1"/>
          <p:nvPr/>
        </p:nvSpPr>
        <p:spPr>
          <a:xfrm>
            <a:off x="1286471" y="5433652"/>
            <a:ext cx="9619058"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02124"/>
                </a:solidFill>
                <a:latin typeface="Calibri"/>
                <a:ea typeface="Calibri"/>
                <a:cs typeface="Calibri"/>
                <a:sym typeface="Calibri"/>
              </a:rPr>
              <a:t>Linear regression analysis is used to predict the value of a variable based on the value of another variable.</a:t>
            </a:r>
            <a:endParaRPr sz="1800" b="0" i="0" u="none" strike="noStrike" cap="none">
              <a:solidFill>
                <a:schemeClr val="dk1"/>
              </a:solidFill>
              <a:latin typeface="Calibri"/>
              <a:ea typeface="Calibri"/>
              <a:cs typeface="Calibri"/>
              <a:sym typeface="Calibri"/>
            </a:endParaRPr>
          </a:p>
        </p:txBody>
      </p:sp>
      <p:sp>
        <p:nvSpPr>
          <p:cNvPr id="587" name="Google Shape;587;p19"/>
          <p:cNvSpPr txBox="1"/>
          <p:nvPr/>
        </p:nvSpPr>
        <p:spPr>
          <a:xfrm>
            <a:off x="1136002" y="958334"/>
            <a:ext cx="609755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Model Selection and Evaluation</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g1bb02e8168c_0_3"/>
          <p:cNvSpPr txBox="1"/>
          <p:nvPr/>
        </p:nvSpPr>
        <p:spPr>
          <a:xfrm>
            <a:off x="1137849" y="1862900"/>
            <a:ext cx="2907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Lasso Regression: </a:t>
            </a:r>
            <a:endParaRPr sz="1800" b="1" i="0" u="none" strike="noStrike" cap="none">
              <a:solidFill>
                <a:schemeClr val="dk1"/>
              </a:solidFill>
              <a:latin typeface="Calibri"/>
              <a:ea typeface="Calibri"/>
              <a:cs typeface="Calibri"/>
              <a:sym typeface="Calibri"/>
            </a:endParaRPr>
          </a:p>
        </p:txBody>
      </p:sp>
      <p:sp>
        <p:nvSpPr>
          <p:cNvPr id="593" name="Google Shape;593;g1bb02e8168c_0_3"/>
          <p:cNvSpPr txBox="1"/>
          <p:nvPr/>
        </p:nvSpPr>
        <p:spPr>
          <a:xfrm>
            <a:off x="1689644" y="2452796"/>
            <a:ext cx="1182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Train Set:  </a:t>
            </a:r>
            <a:endParaRPr sz="1800" b="1" i="0" u="none" strike="noStrike" cap="none">
              <a:solidFill>
                <a:schemeClr val="dk1"/>
              </a:solidFill>
              <a:latin typeface="Calibri"/>
              <a:ea typeface="Calibri"/>
              <a:cs typeface="Calibri"/>
              <a:sym typeface="Calibri"/>
            </a:endParaRPr>
          </a:p>
        </p:txBody>
      </p:sp>
      <p:sp>
        <p:nvSpPr>
          <p:cNvPr id="594" name="Google Shape;594;g1bb02e8168c_0_3"/>
          <p:cNvSpPr txBox="1"/>
          <p:nvPr/>
        </p:nvSpPr>
        <p:spPr>
          <a:xfrm>
            <a:off x="1689644" y="4104807"/>
            <a:ext cx="1053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Test Set:-</a:t>
            </a:r>
            <a:endParaRPr sz="1800" b="1" i="0" u="none" strike="noStrike" cap="none">
              <a:solidFill>
                <a:schemeClr val="dk1"/>
              </a:solidFill>
              <a:latin typeface="Calibri"/>
              <a:ea typeface="Calibri"/>
              <a:cs typeface="Calibri"/>
              <a:sym typeface="Calibri"/>
            </a:endParaRPr>
          </a:p>
        </p:txBody>
      </p:sp>
      <p:sp>
        <p:nvSpPr>
          <p:cNvPr id="595" name="Google Shape;595;g1bb02e8168c_0_3"/>
          <p:cNvSpPr txBox="1"/>
          <p:nvPr/>
        </p:nvSpPr>
        <p:spPr>
          <a:xfrm>
            <a:off x="1286471" y="5433652"/>
            <a:ext cx="96192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02124"/>
                </a:solidFill>
                <a:latin typeface="Calibri"/>
                <a:ea typeface="Calibri"/>
                <a:cs typeface="Calibri"/>
                <a:sym typeface="Calibri"/>
              </a:rPr>
              <a:t>Lasso regression analysis is used to predict the value of a variable based on the value of another variable.</a:t>
            </a:r>
            <a:endParaRPr sz="1800" b="0" i="0" u="none" strike="noStrike" cap="none">
              <a:solidFill>
                <a:schemeClr val="dk1"/>
              </a:solidFill>
              <a:latin typeface="Calibri"/>
              <a:ea typeface="Calibri"/>
              <a:cs typeface="Calibri"/>
              <a:sym typeface="Calibri"/>
            </a:endParaRPr>
          </a:p>
        </p:txBody>
      </p:sp>
      <p:sp>
        <p:nvSpPr>
          <p:cNvPr id="596" name="Google Shape;596;g1bb02e8168c_0_3"/>
          <p:cNvSpPr txBox="1"/>
          <p:nvPr/>
        </p:nvSpPr>
        <p:spPr>
          <a:xfrm>
            <a:off x="1136002" y="958334"/>
            <a:ext cx="60975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Model Selection and Evaluation</a:t>
            </a:r>
            <a:endParaRPr sz="3200" b="0" i="0" u="none" strike="noStrike" cap="none">
              <a:solidFill>
                <a:schemeClr val="dk1"/>
              </a:solidFill>
              <a:latin typeface="Calibri"/>
              <a:ea typeface="Calibri"/>
              <a:cs typeface="Calibri"/>
              <a:sym typeface="Calibri"/>
            </a:endParaRPr>
          </a:p>
        </p:txBody>
      </p:sp>
      <p:pic>
        <p:nvPicPr>
          <p:cNvPr id="597" name="Google Shape;597;g1bb02e8168c_0_3"/>
          <p:cNvPicPr preferRelativeResize="0"/>
          <p:nvPr/>
        </p:nvPicPr>
        <p:blipFill rotWithShape="1">
          <a:blip r:embed="rId3">
            <a:alphaModFix/>
          </a:blip>
          <a:srcRect/>
          <a:stretch/>
        </p:blipFill>
        <p:spPr>
          <a:xfrm>
            <a:off x="3139599" y="2452809"/>
            <a:ext cx="7077075" cy="1095375"/>
          </a:xfrm>
          <a:prstGeom prst="rect">
            <a:avLst/>
          </a:prstGeom>
          <a:noFill/>
          <a:ln>
            <a:noFill/>
          </a:ln>
        </p:spPr>
      </p:pic>
      <p:pic>
        <p:nvPicPr>
          <p:cNvPr id="598" name="Google Shape;598;g1bb02e8168c_0_3"/>
          <p:cNvPicPr preferRelativeResize="0"/>
          <p:nvPr/>
        </p:nvPicPr>
        <p:blipFill rotWithShape="1">
          <a:blip r:embed="rId4">
            <a:alphaModFix/>
          </a:blip>
          <a:srcRect/>
          <a:stretch/>
        </p:blipFill>
        <p:spPr>
          <a:xfrm>
            <a:off x="3004133" y="3954994"/>
            <a:ext cx="7077074" cy="1038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5C8E21C-FC61-16FF-11AC-782E3B3CAEAF}"/>
              </a:ext>
            </a:extLst>
          </p:cNvPr>
          <p:cNvSpPr>
            <a:spLocks noGrp="1"/>
          </p:cNvSpPr>
          <p:nvPr>
            <p:ph type="pic" idx="2"/>
          </p:nvPr>
        </p:nvSpPr>
        <p:spPr/>
      </p:sp>
      <p:sp>
        <p:nvSpPr>
          <p:cNvPr id="3" name="Rectangle 2">
            <a:extLst>
              <a:ext uri="{FF2B5EF4-FFF2-40B4-BE49-F238E27FC236}">
                <a16:creationId xmlns:a16="http://schemas.microsoft.com/office/drawing/2014/main" id="{B7DEC970-EF0E-9CF6-3CD7-747F437E9C7C}"/>
              </a:ext>
            </a:extLst>
          </p:cNvPr>
          <p:cNvSpPr/>
          <p:nvPr/>
        </p:nvSpPr>
        <p:spPr>
          <a:xfrm>
            <a:off x="0" y="7883"/>
            <a:ext cx="12192000" cy="164457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500"/>
          </a:p>
        </p:txBody>
      </p:sp>
      <p:grpSp>
        <p:nvGrpSpPr>
          <p:cNvPr id="4" name="Group 3">
            <a:extLst>
              <a:ext uri="{FF2B5EF4-FFF2-40B4-BE49-F238E27FC236}">
                <a16:creationId xmlns:a16="http://schemas.microsoft.com/office/drawing/2014/main" id="{5F9982BC-C3EA-5194-81B6-B92035A94FC6}"/>
              </a:ext>
            </a:extLst>
          </p:cNvPr>
          <p:cNvGrpSpPr/>
          <p:nvPr/>
        </p:nvGrpSpPr>
        <p:grpSpPr>
          <a:xfrm>
            <a:off x="3782827" y="616532"/>
            <a:ext cx="3616347" cy="788722"/>
            <a:chOff x="410485" y="2054845"/>
            <a:chExt cx="1612109" cy="1051626"/>
          </a:xfrm>
        </p:grpSpPr>
        <p:sp>
          <p:nvSpPr>
            <p:cNvPr id="5" name="TextBox 4">
              <a:extLst>
                <a:ext uri="{FF2B5EF4-FFF2-40B4-BE49-F238E27FC236}">
                  <a16:creationId xmlns:a16="http://schemas.microsoft.com/office/drawing/2014/main" id="{0849B71B-78FB-7FFD-CDE2-33B46195CB84}"/>
                </a:ext>
              </a:extLst>
            </p:cNvPr>
            <p:cNvSpPr txBox="1"/>
            <p:nvPr/>
          </p:nvSpPr>
          <p:spPr>
            <a:xfrm>
              <a:off x="410485" y="2490920"/>
              <a:ext cx="1612109" cy="615551"/>
            </a:xfrm>
            <a:prstGeom prst="rect">
              <a:avLst/>
            </a:prstGeom>
            <a:noFill/>
          </p:spPr>
          <p:txBody>
            <a:bodyPr wrap="square" rtlCol="0">
              <a:spAutoFit/>
            </a:bodyPr>
            <a:lstStyle/>
            <a:p>
              <a:pPr algn="ctr"/>
              <a:r>
                <a:rPr lang="en-US" sz="2400" i="1" dirty="0">
                  <a:solidFill>
                    <a:schemeClr val="bg1"/>
                  </a:solidFill>
                  <a:latin typeface="Arial" panose="020B0604020202020204" pitchFamily="34" charset="0"/>
                  <a:cs typeface="Arial" panose="020B0604020202020204" pitchFamily="34" charset="0"/>
                </a:rPr>
                <a:t>Aspiring Data Scientist</a:t>
              </a:r>
            </a:p>
          </p:txBody>
        </p:sp>
        <p:sp>
          <p:nvSpPr>
            <p:cNvPr id="6" name="TextBox 5">
              <a:extLst>
                <a:ext uri="{FF2B5EF4-FFF2-40B4-BE49-F238E27FC236}">
                  <a16:creationId xmlns:a16="http://schemas.microsoft.com/office/drawing/2014/main" id="{BBF3E8E5-CD88-0A34-0496-9E0CF146B5F9}"/>
                </a:ext>
              </a:extLst>
            </p:cNvPr>
            <p:cNvSpPr txBox="1"/>
            <p:nvPr/>
          </p:nvSpPr>
          <p:spPr>
            <a:xfrm>
              <a:off x="443756" y="2054845"/>
              <a:ext cx="1554316" cy="615551"/>
            </a:xfrm>
            <a:prstGeom prst="rect">
              <a:avLst/>
            </a:prstGeom>
            <a:noFill/>
          </p:spPr>
          <p:txBody>
            <a:bodyPr wrap="square" rtlCol="0">
              <a:spAutoFit/>
            </a:bodyPr>
            <a:lstStyle/>
            <a:p>
              <a:pPr algn="ctr"/>
              <a:r>
                <a:rPr lang="en-US" sz="2400" b="1" i="1" dirty="0">
                  <a:solidFill>
                    <a:schemeClr val="bg1"/>
                  </a:solidFill>
                  <a:latin typeface="Arial" panose="020B0604020202020204" pitchFamily="34" charset="0"/>
                  <a:cs typeface="Arial" panose="020B0604020202020204" pitchFamily="34" charset="0"/>
                </a:rPr>
                <a:t>Swati Pawar</a:t>
              </a:r>
            </a:p>
          </p:txBody>
        </p:sp>
      </p:grpSp>
      <p:sp>
        <p:nvSpPr>
          <p:cNvPr id="7" name="TextBox 6">
            <a:extLst>
              <a:ext uri="{FF2B5EF4-FFF2-40B4-BE49-F238E27FC236}">
                <a16:creationId xmlns:a16="http://schemas.microsoft.com/office/drawing/2014/main" id="{B2F14908-8FB0-6D1E-2B18-52E2E6B33100}"/>
              </a:ext>
            </a:extLst>
          </p:cNvPr>
          <p:cNvSpPr txBox="1"/>
          <p:nvPr/>
        </p:nvSpPr>
        <p:spPr>
          <a:xfrm>
            <a:off x="1592478" y="2494672"/>
            <a:ext cx="4766212" cy="1261884"/>
          </a:xfrm>
          <a:prstGeom prst="rect">
            <a:avLst/>
          </a:prstGeom>
          <a:noFill/>
        </p:spPr>
        <p:txBody>
          <a:bodyPr wrap="square" rtlCol="0">
            <a:spAutoFit/>
          </a:bodyPr>
          <a:lstStyle/>
          <a:p>
            <a:pPr marL="214308" indent="-214308" defTabSz="685783">
              <a:buFont typeface="Wingdings" panose="05000000000000000000" pitchFamily="2" charset="2"/>
              <a:buChar char="§"/>
              <a:defRPr/>
            </a:pPr>
            <a:r>
              <a:rPr lang="en-IN" sz="1600" b="1" dirty="0">
                <a:latin typeface="+mj-lt"/>
              </a:rPr>
              <a:t>Bachelor of Science (Hons.) Agriculture (2022) Dr.BSKKV Dapoli</a:t>
            </a:r>
            <a:endParaRPr lang="en-US" sz="1600" b="1" dirty="0">
              <a:solidFill>
                <a:schemeClr val="tx1">
                  <a:lumMod val="75000"/>
                  <a:lumOff val="25000"/>
                </a:schemeClr>
              </a:solidFill>
              <a:latin typeface="+mj-lt"/>
              <a:cs typeface="Arial" panose="020B0604020202020204" pitchFamily="34" charset="0"/>
            </a:endParaRPr>
          </a:p>
          <a:p>
            <a:pPr marL="214308" indent="-214308" defTabSz="685783">
              <a:buFont typeface="Wingdings" panose="05000000000000000000" pitchFamily="2" charset="2"/>
              <a:buChar char="§"/>
              <a:defRPr/>
            </a:pPr>
            <a:r>
              <a:rPr lang="en-US" sz="1600" b="1" dirty="0">
                <a:latin typeface="+mj-lt"/>
              </a:rPr>
              <a:t>HSC Science(2018), RKMM Jr College of Science</a:t>
            </a:r>
            <a:endParaRPr lang="en-US" sz="1600" b="1" dirty="0">
              <a:solidFill>
                <a:schemeClr val="tx1">
                  <a:lumMod val="75000"/>
                  <a:lumOff val="25000"/>
                </a:schemeClr>
              </a:solidFill>
              <a:latin typeface="+mj-lt"/>
              <a:cs typeface="Arial" panose="020B0604020202020204" pitchFamily="34" charset="0"/>
            </a:endParaRPr>
          </a:p>
          <a:p>
            <a:pPr marL="214308" indent="-214308" defTabSz="685783">
              <a:buFont typeface="Wingdings" panose="05000000000000000000" pitchFamily="2" charset="2"/>
              <a:buChar char="§"/>
              <a:defRPr/>
            </a:pPr>
            <a:r>
              <a:rPr lang="en-US" sz="1600" b="1" dirty="0">
                <a:latin typeface="+mj-lt"/>
              </a:rPr>
              <a:t>SSC(2016) ,Tulsai Pachpute Madhyamik Vidyalaya </a:t>
            </a:r>
            <a:endParaRPr lang="en-IN" sz="1600" b="1" dirty="0">
              <a:latin typeface="+mj-lt"/>
            </a:endParaRPr>
          </a:p>
          <a:p>
            <a:pPr marL="214308" indent="-214308" defTabSz="685783">
              <a:buFont typeface="Wingdings" panose="05000000000000000000" pitchFamily="2" charset="2"/>
              <a:buChar char="§"/>
              <a:defRPr/>
            </a:pPr>
            <a:endParaRPr lang="en-IN" sz="1200" b="1" dirty="0">
              <a:latin typeface="+mj-lt"/>
            </a:endParaRPr>
          </a:p>
        </p:txBody>
      </p:sp>
      <p:sp>
        <p:nvSpPr>
          <p:cNvPr id="8" name="TextBox 7">
            <a:extLst>
              <a:ext uri="{FF2B5EF4-FFF2-40B4-BE49-F238E27FC236}">
                <a16:creationId xmlns:a16="http://schemas.microsoft.com/office/drawing/2014/main" id="{EDAA74E0-A871-083B-6D57-070ADDBDEA81}"/>
              </a:ext>
            </a:extLst>
          </p:cNvPr>
          <p:cNvSpPr txBox="1"/>
          <p:nvPr/>
        </p:nvSpPr>
        <p:spPr>
          <a:xfrm>
            <a:off x="6154944" y="4342487"/>
            <a:ext cx="1226352"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Hobbies</a:t>
            </a:r>
          </a:p>
        </p:txBody>
      </p:sp>
      <p:grpSp>
        <p:nvGrpSpPr>
          <p:cNvPr id="9" name="Group 8">
            <a:extLst>
              <a:ext uri="{FF2B5EF4-FFF2-40B4-BE49-F238E27FC236}">
                <a16:creationId xmlns:a16="http://schemas.microsoft.com/office/drawing/2014/main" id="{2F06811C-2C77-CF7D-7596-369C327C5FC9}"/>
              </a:ext>
            </a:extLst>
          </p:cNvPr>
          <p:cNvGrpSpPr/>
          <p:nvPr/>
        </p:nvGrpSpPr>
        <p:grpSpPr>
          <a:xfrm>
            <a:off x="6122293" y="4928019"/>
            <a:ext cx="2143340" cy="682124"/>
            <a:chOff x="5169729" y="5512937"/>
            <a:chExt cx="2665507" cy="848306"/>
          </a:xfrm>
        </p:grpSpPr>
        <p:grpSp>
          <p:nvGrpSpPr>
            <p:cNvPr id="10" name="Group 9">
              <a:extLst>
                <a:ext uri="{FF2B5EF4-FFF2-40B4-BE49-F238E27FC236}">
                  <a16:creationId xmlns:a16="http://schemas.microsoft.com/office/drawing/2014/main" id="{4ACF731F-0D83-8EE9-0FEA-C35494EB5EFC}"/>
                </a:ext>
              </a:extLst>
            </p:cNvPr>
            <p:cNvGrpSpPr/>
            <p:nvPr/>
          </p:nvGrpSpPr>
          <p:grpSpPr>
            <a:xfrm>
              <a:off x="6189441" y="5512937"/>
              <a:ext cx="1245889" cy="337692"/>
              <a:chOff x="6189441" y="5512937"/>
              <a:chExt cx="1245889" cy="337692"/>
            </a:xfrm>
          </p:grpSpPr>
          <p:sp>
            <p:nvSpPr>
              <p:cNvPr id="16" name="Freeform 280">
                <a:extLst>
                  <a:ext uri="{FF2B5EF4-FFF2-40B4-BE49-F238E27FC236}">
                    <a16:creationId xmlns:a16="http://schemas.microsoft.com/office/drawing/2014/main" id="{28F24720-8B6B-42C6-8775-8CAC27FF64CF}"/>
                  </a:ext>
                </a:extLst>
              </p:cNvPr>
              <p:cNvSpPr>
                <a:spLocks noEditPoints="1"/>
              </p:cNvSpPr>
              <p:nvPr/>
            </p:nvSpPr>
            <p:spPr bwMode="auto">
              <a:xfrm>
                <a:off x="6189441" y="5579657"/>
                <a:ext cx="372999" cy="253594"/>
              </a:xfrm>
              <a:custGeom>
                <a:avLst/>
                <a:gdLst>
                  <a:gd name="T0" fmla="*/ 175 w 176"/>
                  <a:gd name="T1" fmla="*/ 0 h 200"/>
                  <a:gd name="T2" fmla="*/ 50 w 176"/>
                  <a:gd name="T3" fmla="*/ 46 h 200"/>
                  <a:gd name="T4" fmla="*/ 50 w 176"/>
                  <a:gd name="T5" fmla="*/ 144 h 200"/>
                  <a:gd name="T6" fmla="*/ 32 w 176"/>
                  <a:gd name="T7" fmla="*/ 137 h 200"/>
                  <a:gd name="T8" fmla="*/ 0 w 176"/>
                  <a:gd name="T9" fmla="*/ 169 h 200"/>
                  <a:gd name="T10" fmla="*/ 32 w 176"/>
                  <a:gd name="T11" fmla="*/ 200 h 200"/>
                  <a:gd name="T12" fmla="*/ 63 w 176"/>
                  <a:gd name="T13" fmla="*/ 170 h 200"/>
                  <a:gd name="T14" fmla="*/ 63 w 176"/>
                  <a:gd name="T15" fmla="*/ 170 h 200"/>
                  <a:gd name="T16" fmla="*/ 63 w 176"/>
                  <a:gd name="T17" fmla="*/ 169 h 200"/>
                  <a:gd name="T18" fmla="*/ 63 w 176"/>
                  <a:gd name="T19" fmla="*/ 85 h 200"/>
                  <a:gd name="T20" fmla="*/ 163 w 176"/>
                  <a:gd name="T21" fmla="*/ 50 h 200"/>
                  <a:gd name="T22" fmla="*/ 163 w 176"/>
                  <a:gd name="T23" fmla="*/ 106 h 200"/>
                  <a:gd name="T24" fmla="*/ 144 w 176"/>
                  <a:gd name="T25" fmla="*/ 100 h 200"/>
                  <a:gd name="T26" fmla="*/ 113 w 176"/>
                  <a:gd name="T27" fmla="*/ 131 h 200"/>
                  <a:gd name="T28" fmla="*/ 144 w 176"/>
                  <a:gd name="T29" fmla="*/ 162 h 200"/>
                  <a:gd name="T30" fmla="*/ 176 w 176"/>
                  <a:gd name="T31" fmla="*/ 131 h 200"/>
                  <a:gd name="T32" fmla="*/ 175 w 176"/>
                  <a:gd name="T33" fmla="*/ 128 h 200"/>
                  <a:gd name="T34" fmla="*/ 175 w 176"/>
                  <a:gd name="T35" fmla="*/ 128 h 200"/>
                  <a:gd name="T36" fmla="*/ 175 w 176"/>
                  <a:gd name="T37" fmla="*/ 0 h 200"/>
                  <a:gd name="T38" fmla="*/ 163 w 176"/>
                  <a:gd name="T39" fmla="*/ 18 h 200"/>
                  <a:gd name="T40" fmla="*/ 163 w 176"/>
                  <a:gd name="T41" fmla="*/ 36 h 200"/>
                  <a:gd name="T42" fmla="*/ 63 w 176"/>
                  <a:gd name="T43" fmla="*/ 72 h 200"/>
                  <a:gd name="T44" fmla="*/ 63 w 176"/>
                  <a:gd name="T45" fmla="*/ 54 h 200"/>
                  <a:gd name="T46" fmla="*/ 163 w 176"/>
                  <a:gd name="T47" fmla="*/ 18 h 200"/>
                  <a:gd name="T48" fmla="*/ 144 w 176"/>
                  <a:gd name="T49" fmla="*/ 112 h 200"/>
                  <a:gd name="T50" fmla="*/ 163 w 176"/>
                  <a:gd name="T51" fmla="*/ 131 h 200"/>
                  <a:gd name="T52" fmla="*/ 144 w 176"/>
                  <a:gd name="T53" fmla="*/ 150 h 200"/>
                  <a:gd name="T54" fmla="*/ 126 w 176"/>
                  <a:gd name="T55" fmla="*/ 131 h 200"/>
                  <a:gd name="T56" fmla="*/ 144 w 176"/>
                  <a:gd name="T57" fmla="*/ 112 h 200"/>
                  <a:gd name="T58" fmla="*/ 32 w 176"/>
                  <a:gd name="T59" fmla="*/ 150 h 200"/>
                  <a:gd name="T60" fmla="*/ 50 w 176"/>
                  <a:gd name="T61" fmla="*/ 169 h 200"/>
                  <a:gd name="T62" fmla="*/ 32 w 176"/>
                  <a:gd name="T63" fmla="*/ 187 h 200"/>
                  <a:gd name="T64" fmla="*/ 13 w 176"/>
                  <a:gd name="T65" fmla="*/ 169 h 200"/>
                  <a:gd name="T66" fmla="*/ 32 w 176"/>
                  <a:gd name="T67" fmla="*/ 15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200">
                    <a:moveTo>
                      <a:pt x="175" y="0"/>
                    </a:moveTo>
                    <a:lnTo>
                      <a:pt x="50" y="46"/>
                    </a:lnTo>
                    <a:lnTo>
                      <a:pt x="50" y="144"/>
                    </a:lnTo>
                    <a:cubicBezTo>
                      <a:pt x="45" y="140"/>
                      <a:pt x="39" y="137"/>
                      <a:pt x="32" y="137"/>
                    </a:cubicBezTo>
                    <a:cubicBezTo>
                      <a:pt x="14" y="137"/>
                      <a:pt x="0" y="152"/>
                      <a:pt x="0" y="169"/>
                    </a:cubicBezTo>
                    <a:cubicBezTo>
                      <a:pt x="0" y="186"/>
                      <a:pt x="14" y="200"/>
                      <a:pt x="32" y="200"/>
                    </a:cubicBezTo>
                    <a:cubicBezTo>
                      <a:pt x="48" y="200"/>
                      <a:pt x="62" y="187"/>
                      <a:pt x="63" y="170"/>
                    </a:cubicBezTo>
                    <a:lnTo>
                      <a:pt x="63" y="170"/>
                    </a:lnTo>
                    <a:lnTo>
                      <a:pt x="63" y="169"/>
                    </a:lnTo>
                    <a:lnTo>
                      <a:pt x="63" y="85"/>
                    </a:lnTo>
                    <a:lnTo>
                      <a:pt x="163" y="50"/>
                    </a:lnTo>
                    <a:lnTo>
                      <a:pt x="163" y="106"/>
                    </a:lnTo>
                    <a:cubicBezTo>
                      <a:pt x="158" y="102"/>
                      <a:pt x="151" y="100"/>
                      <a:pt x="144" y="100"/>
                    </a:cubicBezTo>
                    <a:cubicBezTo>
                      <a:pt x="127" y="100"/>
                      <a:pt x="113" y="114"/>
                      <a:pt x="113" y="131"/>
                    </a:cubicBezTo>
                    <a:cubicBezTo>
                      <a:pt x="113" y="148"/>
                      <a:pt x="127" y="162"/>
                      <a:pt x="144" y="162"/>
                    </a:cubicBezTo>
                    <a:cubicBezTo>
                      <a:pt x="161" y="162"/>
                      <a:pt x="176" y="148"/>
                      <a:pt x="176" y="131"/>
                    </a:cubicBezTo>
                    <a:cubicBezTo>
                      <a:pt x="176" y="130"/>
                      <a:pt x="175" y="129"/>
                      <a:pt x="175" y="128"/>
                    </a:cubicBezTo>
                    <a:lnTo>
                      <a:pt x="175" y="128"/>
                    </a:lnTo>
                    <a:lnTo>
                      <a:pt x="175" y="0"/>
                    </a:lnTo>
                    <a:close/>
                    <a:moveTo>
                      <a:pt x="163" y="18"/>
                    </a:moveTo>
                    <a:lnTo>
                      <a:pt x="163" y="36"/>
                    </a:lnTo>
                    <a:lnTo>
                      <a:pt x="63" y="72"/>
                    </a:lnTo>
                    <a:lnTo>
                      <a:pt x="63" y="54"/>
                    </a:lnTo>
                    <a:lnTo>
                      <a:pt x="163" y="18"/>
                    </a:lnTo>
                    <a:close/>
                    <a:moveTo>
                      <a:pt x="144" y="112"/>
                    </a:moveTo>
                    <a:cubicBezTo>
                      <a:pt x="155" y="112"/>
                      <a:pt x="163" y="121"/>
                      <a:pt x="163" y="131"/>
                    </a:cubicBezTo>
                    <a:cubicBezTo>
                      <a:pt x="163" y="142"/>
                      <a:pt x="155" y="150"/>
                      <a:pt x="144" y="150"/>
                    </a:cubicBezTo>
                    <a:cubicBezTo>
                      <a:pt x="134" y="150"/>
                      <a:pt x="126" y="142"/>
                      <a:pt x="126" y="131"/>
                    </a:cubicBezTo>
                    <a:cubicBezTo>
                      <a:pt x="126" y="121"/>
                      <a:pt x="134" y="112"/>
                      <a:pt x="144" y="112"/>
                    </a:cubicBezTo>
                    <a:close/>
                    <a:moveTo>
                      <a:pt x="32" y="150"/>
                    </a:moveTo>
                    <a:cubicBezTo>
                      <a:pt x="42" y="150"/>
                      <a:pt x="50" y="158"/>
                      <a:pt x="50" y="169"/>
                    </a:cubicBezTo>
                    <a:cubicBezTo>
                      <a:pt x="50" y="179"/>
                      <a:pt x="42" y="187"/>
                      <a:pt x="32" y="187"/>
                    </a:cubicBezTo>
                    <a:cubicBezTo>
                      <a:pt x="21" y="187"/>
                      <a:pt x="13" y="179"/>
                      <a:pt x="13" y="169"/>
                    </a:cubicBezTo>
                    <a:cubicBezTo>
                      <a:pt x="13" y="158"/>
                      <a:pt x="21" y="150"/>
                      <a:pt x="32" y="150"/>
                    </a:cubicBezTo>
                    <a:close/>
                  </a:path>
                </a:pathLst>
              </a:custGeom>
              <a:solidFill>
                <a:srgbClr val="00B0F0"/>
              </a:solidFill>
              <a:ln>
                <a:noFill/>
              </a:ln>
            </p:spPr>
            <p:txBody>
              <a:bodyPr vert="horz" wrap="square" lIns="68580" tIns="34291" rIns="68580" bIns="34291" numCol="1" anchor="t" anchorCtr="0" compatLnSpc="1">
                <a:prstTxWarp prst="textNoShape">
                  <a:avLst/>
                </a:prstTxWarp>
              </a:bodyPr>
              <a:lstStyle/>
              <a:p>
                <a:endParaRPr lang="en-US" sz="1400" dirty="0"/>
              </a:p>
            </p:txBody>
          </p:sp>
          <p:grpSp>
            <p:nvGrpSpPr>
              <p:cNvPr id="17" name="Group 16">
                <a:extLst>
                  <a:ext uri="{FF2B5EF4-FFF2-40B4-BE49-F238E27FC236}">
                    <a16:creationId xmlns:a16="http://schemas.microsoft.com/office/drawing/2014/main" id="{E3813D3A-3089-4137-D055-A0E6F9C46631}"/>
                  </a:ext>
                </a:extLst>
              </p:cNvPr>
              <p:cNvGrpSpPr/>
              <p:nvPr/>
            </p:nvGrpSpPr>
            <p:grpSpPr>
              <a:xfrm>
                <a:off x="6629976" y="5512937"/>
                <a:ext cx="805354" cy="337692"/>
                <a:chOff x="5689601" y="-432464"/>
                <a:chExt cx="12724740" cy="5335588"/>
              </a:xfrm>
              <a:solidFill>
                <a:srgbClr val="0182D9"/>
              </a:solidFill>
            </p:grpSpPr>
            <p:sp>
              <p:nvSpPr>
                <p:cNvPr id="18" name="Freeform 326">
                  <a:extLst>
                    <a:ext uri="{FF2B5EF4-FFF2-40B4-BE49-F238E27FC236}">
                      <a16:creationId xmlns:a16="http://schemas.microsoft.com/office/drawing/2014/main" id="{47089EFB-072E-2E8C-349D-C4049C8C2DE1}"/>
                    </a:ext>
                  </a:extLst>
                </p:cNvPr>
                <p:cNvSpPr>
                  <a:spLocks/>
                </p:cNvSpPr>
                <p:nvPr/>
              </p:nvSpPr>
              <p:spPr bwMode="auto">
                <a:xfrm>
                  <a:off x="5689601" y="741363"/>
                  <a:ext cx="749300" cy="358775"/>
                </a:xfrm>
                <a:custGeom>
                  <a:avLst/>
                  <a:gdLst>
                    <a:gd name="T0" fmla="*/ 93 w 98"/>
                    <a:gd name="T1" fmla="*/ 24 h 47"/>
                    <a:gd name="T2" fmla="*/ 5 w 98"/>
                    <a:gd name="T3" fmla="*/ 24 h 47"/>
                    <a:gd name="T4" fmla="*/ 5 w 98"/>
                    <a:gd name="T5" fmla="*/ 42 h 47"/>
                    <a:gd name="T6" fmla="*/ 23 w 98"/>
                    <a:gd name="T7" fmla="*/ 42 h 47"/>
                    <a:gd name="T8" fmla="*/ 75 w 98"/>
                    <a:gd name="T9" fmla="*/ 42 h 47"/>
                    <a:gd name="T10" fmla="*/ 93 w 98"/>
                    <a:gd name="T11" fmla="*/ 42 h 47"/>
                    <a:gd name="T12" fmla="*/ 93 w 98"/>
                    <a:gd name="T13" fmla="*/ 24 h 47"/>
                  </a:gdLst>
                  <a:ahLst/>
                  <a:cxnLst>
                    <a:cxn ang="0">
                      <a:pos x="T0" y="T1"/>
                    </a:cxn>
                    <a:cxn ang="0">
                      <a:pos x="T2" y="T3"/>
                    </a:cxn>
                    <a:cxn ang="0">
                      <a:pos x="T4" y="T5"/>
                    </a:cxn>
                    <a:cxn ang="0">
                      <a:pos x="T6" y="T7"/>
                    </a:cxn>
                    <a:cxn ang="0">
                      <a:pos x="T8" y="T9"/>
                    </a:cxn>
                    <a:cxn ang="0">
                      <a:pos x="T10" y="T11"/>
                    </a:cxn>
                    <a:cxn ang="0">
                      <a:pos x="T12" y="T13"/>
                    </a:cxn>
                  </a:cxnLst>
                  <a:rect l="0" t="0" r="r" b="b"/>
                  <a:pathLst>
                    <a:path w="98" h="47">
                      <a:moveTo>
                        <a:pt x="93" y="24"/>
                      </a:moveTo>
                      <a:cubicBezTo>
                        <a:pt x="69" y="0"/>
                        <a:pt x="30" y="0"/>
                        <a:pt x="5" y="24"/>
                      </a:cubicBezTo>
                      <a:cubicBezTo>
                        <a:pt x="0" y="29"/>
                        <a:pt x="0" y="37"/>
                        <a:pt x="5" y="42"/>
                      </a:cubicBezTo>
                      <a:cubicBezTo>
                        <a:pt x="10" y="47"/>
                        <a:pt x="18" y="47"/>
                        <a:pt x="23" y="42"/>
                      </a:cubicBezTo>
                      <a:cubicBezTo>
                        <a:pt x="38" y="27"/>
                        <a:pt x="62" y="27"/>
                        <a:pt x="75" y="42"/>
                      </a:cubicBezTo>
                      <a:cubicBezTo>
                        <a:pt x="80" y="47"/>
                        <a:pt x="88" y="47"/>
                        <a:pt x="93" y="42"/>
                      </a:cubicBezTo>
                      <a:cubicBezTo>
                        <a:pt x="98" y="37"/>
                        <a:pt x="98" y="28"/>
                        <a:pt x="93" y="24"/>
                      </a:cubicBezTo>
                      <a:close/>
                    </a:path>
                  </a:pathLst>
                </a:custGeom>
                <a:grpFill/>
                <a:ln w="0">
                  <a:noFill/>
                  <a:prstDash val="solid"/>
                  <a:round/>
                  <a:headEnd/>
                  <a:tailEnd/>
                </a:ln>
              </p:spPr>
              <p:txBody>
                <a:bodyPr vert="horz" wrap="square" lIns="68580" tIns="34291" rIns="68580" bIns="34291" numCol="1" anchor="t" anchorCtr="0" compatLnSpc="1">
                  <a:prstTxWarp prst="textNoShape">
                    <a:avLst/>
                  </a:prstTxWarp>
                </a:bodyPr>
                <a:lstStyle/>
                <a:p>
                  <a:endParaRPr lang="en-US" sz="1400"/>
                </a:p>
              </p:txBody>
            </p:sp>
            <p:sp>
              <p:nvSpPr>
                <p:cNvPr id="19" name="Freeform 327">
                  <a:extLst>
                    <a:ext uri="{FF2B5EF4-FFF2-40B4-BE49-F238E27FC236}">
                      <a16:creationId xmlns:a16="http://schemas.microsoft.com/office/drawing/2014/main" id="{48CC7917-305E-DA60-4BBC-2189BC7B2F81}"/>
                    </a:ext>
                  </a:extLst>
                </p:cNvPr>
                <p:cNvSpPr>
                  <a:spLocks noEditPoints="1"/>
                </p:cNvSpPr>
                <p:nvPr/>
              </p:nvSpPr>
              <p:spPr bwMode="auto">
                <a:xfrm>
                  <a:off x="13399428" y="-432464"/>
                  <a:ext cx="5014913" cy="5335588"/>
                </a:xfrm>
                <a:custGeom>
                  <a:avLst/>
                  <a:gdLst>
                    <a:gd name="T0" fmla="*/ 544 w 656"/>
                    <a:gd name="T1" fmla="*/ 331 h 698"/>
                    <a:gd name="T2" fmla="*/ 508 w 656"/>
                    <a:gd name="T3" fmla="*/ 229 h 698"/>
                    <a:gd name="T4" fmla="*/ 472 w 656"/>
                    <a:gd name="T5" fmla="*/ 273 h 698"/>
                    <a:gd name="T6" fmla="*/ 410 w 656"/>
                    <a:gd name="T7" fmla="*/ 150 h 698"/>
                    <a:gd name="T8" fmla="*/ 246 w 656"/>
                    <a:gd name="T9" fmla="*/ 148 h 698"/>
                    <a:gd name="T10" fmla="*/ 184 w 656"/>
                    <a:gd name="T11" fmla="*/ 270 h 698"/>
                    <a:gd name="T12" fmla="*/ 148 w 656"/>
                    <a:gd name="T13" fmla="*/ 226 h 698"/>
                    <a:gd name="T14" fmla="*/ 112 w 656"/>
                    <a:gd name="T15" fmla="*/ 329 h 698"/>
                    <a:gd name="T16" fmla="*/ 5 w 656"/>
                    <a:gd name="T17" fmla="*/ 450 h 698"/>
                    <a:gd name="T18" fmla="*/ 44 w 656"/>
                    <a:gd name="T19" fmla="*/ 476 h 698"/>
                    <a:gd name="T20" fmla="*/ 277 w 656"/>
                    <a:gd name="T21" fmla="*/ 531 h 698"/>
                    <a:gd name="T22" fmla="*/ 184 w 656"/>
                    <a:gd name="T23" fmla="*/ 601 h 698"/>
                    <a:gd name="T24" fmla="*/ 189 w 656"/>
                    <a:gd name="T25" fmla="*/ 669 h 698"/>
                    <a:gd name="T26" fmla="*/ 200 w 656"/>
                    <a:gd name="T27" fmla="*/ 671 h 698"/>
                    <a:gd name="T28" fmla="*/ 328 w 656"/>
                    <a:gd name="T29" fmla="*/ 698 h 698"/>
                    <a:gd name="T30" fmla="*/ 456 w 656"/>
                    <a:gd name="T31" fmla="*/ 671 h 698"/>
                    <a:gd name="T32" fmla="*/ 467 w 656"/>
                    <a:gd name="T33" fmla="*/ 669 h 698"/>
                    <a:gd name="T34" fmla="*/ 472 w 656"/>
                    <a:gd name="T35" fmla="*/ 601 h 698"/>
                    <a:gd name="T36" fmla="*/ 379 w 656"/>
                    <a:gd name="T37" fmla="*/ 531 h 698"/>
                    <a:gd name="T38" fmla="*/ 612 w 656"/>
                    <a:gd name="T39" fmla="*/ 476 h 698"/>
                    <a:gd name="T40" fmla="*/ 651 w 656"/>
                    <a:gd name="T41" fmla="*/ 450 h 698"/>
                    <a:gd name="T42" fmla="*/ 497 w 656"/>
                    <a:gd name="T43" fmla="*/ 264 h 698"/>
                    <a:gd name="T44" fmla="*/ 519 w 656"/>
                    <a:gd name="T45" fmla="*/ 264 h 698"/>
                    <a:gd name="T46" fmla="*/ 496 w 656"/>
                    <a:gd name="T47" fmla="*/ 291 h 698"/>
                    <a:gd name="T48" fmla="*/ 497 w 656"/>
                    <a:gd name="T49" fmla="*/ 264 h 698"/>
                    <a:gd name="T50" fmla="*/ 148 w 656"/>
                    <a:gd name="T51" fmla="*/ 253 h 698"/>
                    <a:gd name="T52" fmla="*/ 159 w 656"/>
                    <a:gd name="T53" fmla="*/ 291 h 698"/>
                    <a:gd name="T54" fmla="*/ 136 w 656"/>
                    <a:gd name="T55" fmla="*/ 264 h 698"/>
                    <a:gd name="T56" fmla="*/ 43 w 656"/>
                    <a:gd name="T57" fmla="*/ 455 h 698"/>
                    <a:gd name="T58" fmla="*/ 34 w 656"/>
                    <a:gd name="T59" fmla="*/ 428 h 698"/>
                    <a:gd name="T60" fmla="*/ 267 w 656"/>
                    <a:gd name="T61" fmla="*/ 438 h 698"/>
                    <a:gd name="T62" fmla="*/ 43 w 656"/>
                    <a:gd name="T63" fmla="*/ 455 h 698"/>
                    <a:gd name="T64" fmla="*/ 208 w 656"/>
                    <a:gd name="T65" fmla="*/ 610 h 698"/>
                    <a:gd name="T66" fmla="*/ 291 w 656"/>
                    <a:gd name="T67" fmla="*/ 619 h 698"/>
                    <a:gd name="T68" fmla="*/ 328 w 656"/>
                    <a:gd name="T69" fmla="*/ 671 h 698"/>
                    <a:gd name="T70" fmla="*/ 328 w 656"/>
                    <a:gd name="T71" fmla="*/ 24 h 698"/>
                    <a:gd name="T72" fmla="*/ 328 w 656"/>
                    <a:gd name="T73" fmla="*/ 671 h 698"/>
                    <a:gd name="T74" fmla="*/ 448 w 656"/>
                    <a:gd name="T75" fmla="*/ 645 h 698"/>
                    <a:gd name="T76" fmla="*/ 376 w 656"/>
                    <a:gd name="T77" fmla="*/ 561 h 698"/>
                    <a:gd name="T78" fmla="*/ 627 w 656"/>
                    <a:gd name="T79" fmla="*/ 444 h 698"/>
                    <a:gd name="T80" fmla="*/ 389 w 656"/>
                    <a:gd name="T81" fmla="*/ 438 h 698"/>
                    <a:gd name="T82" fmla="*/ 404 w 656"/>
                    <a:gd name="T83" fmla="*/ 248 h 698"/>
                    <a:gd name="T84" fmla="*/ 627 w 656"/>
                    <a:gd name="T85" fmla="*/ 444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6" h="698">
                      <a:moveTo>
                        <a:pt x="638" y="409"/>
                      </a:moveTo>
                      <a:lnTo>
                        <a:pt x="544" y="331"/>
                      </a:lnTo>
                      <a:lnTo>
                        <a:pt x="544" y="265"/>
                      </a:lnTo>
                      <a:cubicBezTo>
                        <a:pt x="544" y="245"/>
                        <a:pt x="528" y="229"/>
                        <a:pt x="508" y="229"/>
                      </a:cubicBezTo>
                      <a:cubicBezTo>
                        <a:pt x="488" y="229"/>
                        <a:pt x="472" y="245"/>
                        <a:pt x="472" y="265"/>
                      </a:cubicBezTo>
                      <a:lnTo>
                        <a:pt x="472" y="273"/>
                      </a:lnTo>
                      <a:lnTo>
                        <a:pt x="407" y="219"/>
                      </a:lnTo>
                      <a:cubicBezTo>
                        <a:pt x="409" y="184"/>
                        <a:pt x="410" y="159"/>
                        <a:pt x="410" y="150"/>
                      </a:cubicBezTo>
                      <a:cubicBezTo>
                        <a:pt x="411" y="96"/>
                        <a:pt x="377" y="0"/>
                        <a:pt x="328" y="0"/>
                      </a:cubicBezTo>
                      <a:cubicBezTo>
                        <a:pt x="279" y="0"/>
                        <a:pt x="246" y="96"/>
                        <a:pt x="246" y="148"/>
                      </a:cubicBezTo>
                      <a:cubicBezTo>
                        <a:pt x="246" y="156"/>
                        <a:pt x="247" y="183"/>
                        <a:pt x="249" y="216"/>
                      </a:cubicBezTo>
                      <a:lnTo>
                        <a:pt x="184" y="270"/>
                      </a:lnTo>
                      <a:lnTo>
                        <a:pt x="184" y="263"/>
                      </a:lnTo>
                      <a:cubicBezTo>
                        <a:pt x="184" y="242"/>
                        <a:pt x="168" y="226"/>
                        <a:pt x="148" y="226"/>
                      </a:cubicBezTo>
                      <a:cubicBezTo>
                        <a:pt x="128" y="226"/>
                        <a:pt x="112" y="243"/>
                        <a:pt x="112" y="263"/>
                      </a:cubicBezTo>
                      <a:lnTo>
                        <a:pt x="112" y="329"/>
                      </a:lnTo>
                      <a:lnTo>
                        <a:pt x="18" y="406"/>
                      </a:lnTo>
                      <a:cubicBezTo>
                        <a:pt x="4" y="418"/>
                        <a:pt x="0" y="435"/>
                        <a:pt x="5" y="450"/>
                      </a:cubicBezTo>
                      <a:cubicBezTo>
                        <a:pt x="12" y="466"/>
                        <a:pt x="25" y="476"/>
                        <a:pt x="43" y="476"/>
                      </a:cubicBezTo>
                      <a:lnTo>
                        <a:pt x="44" y="476"/>
                      </a:lnTo>
                      <a:cubicBezTo>
                        <a:pt x="117" y="466"/>
                        <a:pt x="192" y="461"/>
                        <a:pt x="268" y="459"/>
                      </a:cubicBezTo>
                      <a:cubicBezTo>
                        <a:pt x="270" y="486"/>
                        <a:pt x="273" y="510"/>
                        <a:pt x="277" y="531"/>
                      </a:cubicBezTo>
                      <a:lnTo>
                        <a:pt x="189" y="591"/>
                      </a:lnTo>
                      <a:cubicBezTo>
                        <a:pt x="185" y="594"/>
                        <a:pt x="184" y="598"/>
                        <a:pt x="184" y="601"/>
                      </a:cubicBezTo>
                      <a:lnTo>
                        <a:pt x="184" y="659"/>
                      </a:lnTo>
                      <a:cubicBezTo>
                        <a:pt x="184" y="662"/>
                        <a:pt x="185" y="666"/>
                        <a:pt x="189" y="669"/>
                      </a:cubicBezTo>
                      <a:cubicBezTo>
                        <a:pt x="192" y="670"/>
                        <a:pt x="194" y="671"/>
                        <a:pt x="197" y="671"/>
                      </a:cubicBezTo>
                      <a:lnTo>
                        <a:pt x="200" y="671"/>
                      </a:lnTo>
                      <a:lnTo>
                        <a:pt x="296" y="641"/>
                      </a:lnTo>
                      <a:cubicBezTo>
                        <a:pt x="308" y="698"/>
                        <a:pt x="319" y="698"/>
                        <a:pt x="328" y="698"/>
                      </a:cubicBezTo>
                      <a:cubicBezTo>
                        <a:pt x="337" y="698"/>
                        <a:pt x="348" y="698"/>
                        <a:pt x="361" y="641"/>
                      </a:cubicBezTo>
                      <a:lnTo>
                        <a:pt x="456" y="671"/>
                      </a:lnTo>
                      <a:lnTo>
                        <a:pt x="459" y="671"/>
                      </a:lnTo>
                      <a:cubicBezTo>
                        <a:pt x="462" y="671"/>
                        <a:pt x="464" y="670"/>
                        <a:pt x="467" y="669"/>
                      </a:cubicBezTo>
                      <a:cubicBezTo>
                        <a:pt x="469" y="666"/>
                        <a:pt x="472" y="662"/>
                        <a:pt x="472" y="659"/>
                      </a:cubicBezTo>
                      <a:lnTo>
                        <a:pt x="472" y="601"/>
                      </a:lnTo>
                      <a:cubicBezTo>
                        <a:pt x="472" y="598"/>
                        <a:pt x="469" y="594"/>
                        <a:pt x="467" y="591"/>
                      </a:cubicBezTo>
                      <a:lnTo>
                        <a:pt x="379" y="531"/>
                      </a:lnTo>
                      <a:cubicBezTo>
                        <a:pt x="382" y="510"/>
                        <a:pt x="384" y="486"/>
                        <a:pt x="388" y="459"/>
                      </a:cubicBezTo>
                      <a:cubicBezTo>
                        <a:pt x="464" y="461"/>
                        <a:pt x="539" y="466"/>
                        <a:pt x="612" y="476"/>
                      </a:cubicBezTo>
                      <a:lnTo>
                        <a:pt x="613" y="476"/>
                      </a:lnTo>
                      <a:cubicBezTo>
                        <a:pt x="631" y="476"/>
                        <a:pt x="644" y="466"/>
                        <a:pt x="651" y="450"/>
                      </a:cubicBezTo>
                      <a:cubicBezTo>
                        <a:pt x="656" y="436"/>
                        <a:pt x="651" y="419"/>
                        <a:pt x="638" y="409"/>
                      </a:cubicBezTo>
                      <a:close/>
                      <a:moveTo>
                        <a:pt x="497" y="264"/>
                      </a:moveTo>
                      <a:cubicBezTo>
                        <a:pt x="497" y="258"/>
                        <a:pt x="502" y="253"/>
                        <a:pt x="508" y="253"/>
                      </a:cubicBezTo>
                      <a:cubicBezTo>
                        <a:pt x="514" y="253"/>
                        <a:pt x="519" y="258"/>
                        <a:pt x="519" y="264"/>
                      </a:cubicBezTo>
                      <a:lnTo>
                        <a:pt x="519" y="310"/>
                      </a:lnTo>
                      <a:lnTo>
                        <a:pt x="496" y="291"/>
                      </a:lnTo>
                      <a:lnTo>
                        <a:pt x="496" y="264"/>
                      </a:lnTo>
                      <a:lnTo>
                        <a:pt x="497" y="264"/>
                      </a:lnTo>
                      <a:close/>
                      <a:moveTo>
                        <a:pt x="137" y="264"/>
                      </a:moveTo>
                      <a:cubicBezTo>
                        <a:pt x="137" y="258"/>
                        <a:pt x="142" y="253"/>
                        <a:pt x="148" y="253"/>
                      </a:cubicBezTo>
                      <a:cubicBezTo>
                        <a:pt x="154" y="253"/>
                        <a:pt x="159" y="258"/>
                        <a:pt x="159" y="264"/>
                      </a:cubicBezTo>
                      <a:lnTo>
                        <a:pt x="159" y="291"/>
                      </a:lnTo>
                      <a:lnTo>
                        <a:pt x="136" y="310"/>
                      </a:lnTo>
                      <a:lnTo>
                        <a:pt x="136" y="264"/>
                      </a:lnTo>
                      <a:lnTo>
                        <a:pt x="137" y="264"/>
                      </a:lnTo>
                      <a:close/>
                      <a:moveTo>
                        <a:pt x="43" y="455"/>
                      </a:moveTo>
                      <a:cubicBezTo>
                        <a:pt x="33" y="455"/>
                        <a:pt x="29" y="447"/>
                        <a:pt x="29" y="445"/>
                      </a:cubicBezTo>
                      <a:cubicBezTo>
                        <a:pt x="28" y="443"/>
                        <a:pt x="26" y="434"/>
                        <a:pt x="34" y="428"/>
                      </a:cubicBezTo>
                      <a:lnTo>
                        <a:pt x="252" y="248"/>
                      </a:lnTo>
                      <a:cubicBezTo>
                        <a:pt x="256" y="301"/>
                        <a:pt x="261" y="370"/>
                        <a:pt x="267" y="438"/>
                      </a:cubicBezTo>
                      <a:lnTo>
                        <a:pt x="267" y="438"/>
                      </a:lnTo>
                      <a:cubicBezTo>
                        <a:pt x="191" y="439"/>
                        <a:pt x="116" y="445"/>
                        <a:pt x="43" y="455"/>
                      </a:cubicBezTo>
                      <a:close/>
                      <a:moveTo>
                        <a:pt x="208" y="645"/>
                      </a:moveTo>
                      <a:lnTo>
                        <a:pt x="208" y="610"/>
                      </a:lnTo>
                      <a:lnTo>
                        <a:pt x="281" y="560"/>
                      </a:lnTo>
                      <a:cubicBezTo>
                        <a:pt x="284" y="584"/>
                        <a:pt x="287" y="603"/>
                        <a:pt x="291" y="619"/>
                      </a:cubicBezTo>
                      <a:lnTo>
                        <a:pt x="208" y="645"/>
                      </a:lnTo>
                      <a:close/>
                      <a:moveTo>
                        <a:pt x="328" y="671"/>
                      </a:moveTo>
                      <a:cubicBezTo>
                        <a:pt x="299" y="613"/>
                        <a:pt x="269" y="209"/>
                        <a:pt x="269" y="148"/>
                      </a:cubicBezTo>
                      <a:cubicBezTo>
                        <a:pt x="269" y="100"/>
                        <a:pt x="301" y="24"/>
                        <a:pt x="328" y="24"/>
                      </a:cubicBezTo>
                      <a:cubicBezTo>
                        <a:pt x="356" y="24"/>
                        <a:pt x="387" y="100"/>
                        <a:pt x="387" y="148"/>
                      </a:cubicBezTo>
                      <a:cubicBezTo>
                        <a:pt x="387" y="209"/>
                        <a:pt x="357" y="613"/>
                        <a:pt x="328" y="671"/>
                      </a:cubicBezTo>
                      <a:close/>
                      <a:moveTo>
                        <a:pt x="448" y="610"/>
                      </a:moveTo>
                      <a:lnTo>
                        <a:pt x="448" y="645"/>
                      </a:lnTo>
                      <a:lnTo>
                        <a:pt x="366" y="620"/>
                      </a:lnTo>
                      <a:cubicBezTo>
                        <a:pt x="368" y="604"/>
                        <a:pt x="372" y="585"/>
                        <a:pt x="376" y="561"/>
                      </a:cubicBezTo>
                      <a:lnTo>
                        <a:pt x="448" y="610"/>
                      </a:lnTo>
                      <a:close/>
                      <a:moveTo>
                        <a:pt x="627" y="444"/>
                      </a:moveTo>
                      <a:cubicBezTo>
                        <a:pt x="626" y="446"/>
                        <a:pt x="622" y="454"/>
                        <a:pt x="613" y="454"/>
                      </a:cubicBezTo>
                      <a:cubicBezTo>
                        <a:pt x="541" y="445"/>
                        <a:pt x="466" y="439"/>
                        <a:pt x="389" y="438"/>
                      </a:cubicBezTo>
                      <a:lnTo>
                        <a:pt x="389" y="438"/>
                      </a:lnTo>
                      <a:cubicBezTo>
                        <a:pt x="396" y="370"/>
                        <a:pt x="402" y="301"/>
                        <a:pt x="404" y="248"/>
                      </a:cubicBezTo>
                      <a:lnTo>
                        <a:pt x="622" y="428"/>
                      </a:lnTo>
                      <a:cubicBezTo>
                        <a:pt x="631" y="434"/>
                        <a:pt x="628" y="441"/>
                        <a:pt x="627" y="444"/>
                      </a:cubicBezTo>
                      <a:close/>
                    </a:path>
                  </a:pathLst>
                </a:custGeom>
                <a:solidFill>
                  <a:srgbClr val="00B0F0"/>
                </a:solidFill>
                <a:ln w="0">
                  <a:noFill/>
                  <a:prstDash val="solid"/>
                  <a:round/>
                  <a:headEnd/>
                  <a:tailEnd/>
                </a:ln>
              </p:spPr>
              <p:txBody>
                <a:bodyPr vert="horz" wrap="square" lIns="68580" tIns="34291" rIns="68580" bIns="34291" numCol="1" anchor="t" anchorCtr="0" compatLnSpc="1">
                  <a:prstTxWarp prst="textNoShape">
                    <a:avLst/>
                  </a:prstTxWarp>
                </a:bodyPr>
                <a:lstStyle/>
                <a:p>
                  <a:endParaRPr lang="en-US" sz="1400" dirty="0"/>
                </a:p>
              </p:txBody>
            </p:sp>
          </p:grpSp>
        </p:grpSp>
        <p:grpSp>
          <p:nvGrpSpPr>
            <p:cNvPr id="11" name="Group 10">
              <a:extLst>
                <a:ext uri="{FF2B5EF4-FFF2-40B4-BE49-F238E27FC236}">
                  <a16:creationId xmlns:a16="http://schemas.microsoft.com/office/drawing/2014/main" id="{0229CF8D-CB2F-7BC4-82CE-85F40A0E4EDC}"/>
                </a:ext>
              </a:extLst>
            </p:cNvPr>
            <p:cNvGrpSpPr/>
            <p:nvPr/>
          </p:nvGrpSpPr>
          <p:grpSpPr>
            <a:xfrm>
              <a:off x="5169729" y="6027840"/>
              <a:ext cx="2665507" cy="333403"/>
              <a:chOff x="5169729" y="6027840"/>
              <a:chExt cx="2665507" cy="333403"/>
            </a:xfrm>
          </p:grpSpPr>
          <p:sp>
            <p:nvSpPr>
              <p:cNvPr id="12" name="TextBox 11">
                <a:extLst>
                  <a:ext uri="{FF2B5EF4-FFF2-40B4-BE49-F238E27FC236}">
                    <a16:creationId xmlns:a16="http://schemas.microsoft.com/office/drawing/2014/main" id="{51E8508D-140A-8EC7-4577-1E3CA4333E31}"/>
                  </a:ext>
                </a:extLst>
              </p:cNvPr>
              <p:cNvSpPr txBox="1"/>
              <p:nvPr/>
            </p:nvSpPr>
            <p:spPr>
              <a:xfrm>
                <a:off x="5169729" y="6027840"/>
                <a:ext cx="856326" cy="306207"/>
              </a:xfrm>
              <a:prstGeom prst="rect">
                <a:avLst/>
              </a:prstGeom>
              <a:noFill/>
            </p:spPr>
            <p:txBody>
              <a:bodyPr wrap="square" rtlCol="0">
                <a:spAutoFit/>
              </a:bodyPr>
              <a:lstStyle/>
              <a:p>
                <a:pPr algn="ctr">
                  <a:defRPr/>
                </a:pPr>
                <a:r>
                  <a:rPr lang="en-US" sz="1000" dirty="0">
                    <a:latin typeface="Arial" panose="020B0604020202020204" pitchFamily="34" charset="0"/>
                    <a:cs typeface="Arial" panose="020B0604020202020204" pitchFamily="34" charset="0"/>
                  </a:rPr>
                  <a:t>farming</a:t>
                </a:r>
              </a:p>
            </p:txBody>
          </p:sp>
          <p:sp>
            <p:nvSpPr>
              <p:cNvPr id="13" name="TextBox 12">
                <a:extLst>
                  <a:ext uri="{FF2B5EF4-FFF2-40B4-BE49-F238E27FC236}">
                    <a16:creationId xmlns:a16="http://schemas.microsoft.com/office/drawing/2014/main" id="{DEEED512-AE7C-3E11-0394-7157DFD63275}"/>
                  </a:ext>
                </a:extLst>
              </p:cNvPr>
              <p:cNvSpPr txBox="1"/>
              <p:nvPr/>
            </p:nvSpPr>
            <p:spPr>
              <a:xfrm>
                <a:off x="5439722" y="6055034"/>
                <a:ext cx="1849228" cy="306207"/>
              </a:xfrm>
              <a:prstGeom prst="rect">
                <a:avLst/>
              </a:prstGeom>
              <a:noFill/>
            </p:spPr>
            <p:txBody>
              <a:bodyPr wrap="square" rtlCol="0">
                <a:spAutoFit/>
              </a:bodyPr>
              <a:lstStyle/>
              <a:p>
                <a:pPr algn="ctr">
                  <a:defRPr/>
                </a:pPr>
                <a:r>
                  <a:rPr lang="en-US" sz="1000" dirty="0">
                    <a:latin typeface="Arial" panose="020B0604020202020204" pitchFamily="34" charset="0"/>
                    <a:cs typeface="Arial" panose="020B0604020202020204" pitchFamily="34" charset="0"/>
                  </a:rPr>
                  <a:t>Music</a:t>
                </a:r>
              </a:p>
            </p:txBody>
          </p:sp>
          <p:sp>
            <p:nvSpPr>
              <p:cNvPr id="14" name="TextBox 13">
                <a:extLst>
                  <a:ext uri="{FF2B5EF4-FFF2-40B4-BE49-F238E27FC236}">
                    <a16:creationId xmlns:a16="http://schemas.microsoft.com/office/drawing/2014/main" id="{1E279061-2F9D-8647-C44F-DB1C926B3C70}"/>
                  </a:ext>
                </a:extLst>
              </p:cNvPr>
              <p:cNvSpPr txBox="1"/>
              <p:nvPr/>
            </p:nvSpPr>
            <p:spPr>
              <a:xfrm>
                <a:off x="6809594" y="6055035"/>
                <a:ext cx="1025642" cy="306207"/>
              </a:xfrm>
              <a:prstGeom prst="rect">
                <a:avLst/>
              </a:prstGeom>
              <a:noFill/>
            </p:spPr>
            <p:txBody>
              <a:bodyPr wrap="square" rtlCol="0">
                <a:spAutoFit/>
              </a:bodyPr>
              <a:lstStyle/>
              <a:p>
                <a:pPr algn="ctr">
                  <a:defRPr/>
                </a:pPr>
                <a:endParaRPr lang="en-US" sz="10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591D5076-EA0C-BD77-0F70-0B2E4B661ADF}"/>
                  </a:ext>
                </a:extLst>
              </p:cNvPr>
              <p:cNvSpPr txBox="1"/>
              <p:nvPr/>
            </p:nvSpPr>
            <p:spPr>
              <a:xfrm>
                <a:off x="6689278" y="6055036"/>
                <a:ext cx="967623" cy="306207"/>
              </a:xfrm>
              <a:prstGeom prst="rect">
                <a:avLst/>
              </a:prstGeom>
              <a:noFill/>
            </p:spPr>
            <p:txBody>
              <a:bodyPr wrap="square" rtlCol="0">
                <a:spAutoFit/>
              </a:bodyPr>
              <a:lstStyle/>
              <a:p>
                <a:pPr algn="ctr">
                  <a:defRPr/>
                </a:pPr>
                <a:r>
                  <a:rPr lang="en-US" sz="1000" dirty="0">
                    <a:latin typeface="Arial" panose="020B0604020202020204" pitchFamily="34" charset="0"/>
                    <a:cs typeface="Arial" panose="020B0604020202020204" pitchFamily="34" charset="0"/>
                  </a:rPr>
                  <a:t>Travelling</a:t>
                </a:r>
              </a:p>
            </p:txBody>
          </p:sp>
        </p:grpSp>
      </p:grpSp>
      <p:grpSp>
        <p:nvGrpSpPr>
          <p:cNvPr id="20" name="Group 19">
            <a:extLst>
              <a:ext uri="{FF2B5EF4-FFF2-40B4-BE49-F238E27FC236}">
                <a16:creationId xmlns:a16="http://schemas.microsoft.com/office/drawing/2014/main" id="{728E9A91-8A98-CEA4-1D75-D47B81790EBC}"/>
              </a:ext>
            </a:extLst>
          </p:cNvPr>
          <p:cNvGrpSpPr/>
          <p:nvPr/>
        </p:nvGrpSpPr>
        <p:grpSpPr>
          <a:xfrm>
            <a:off x="1539892" y="1967725"/>
            <a:ext cx="2469003" cy="463728"/>
            <a:chOff x="487036" y="1913174"/>
            <a:chExt cx="3070508" cy="576700"/>
          </a:xfrm>
        </p:grpSpPr>
        <p:sp>
          <p:nvSpPr>
            <p:cNvPr id="21" name="TextBox 20">
              <a:extLst>
                <a:ext uri="{FF2B5EF4-FFF2-40B4-BE49-F238E27FC236}">
                  <a16:creationId xmlns:a16="http://schemas.microsoft.com/office/drawing/2014/main" id="{27B22EEF-FCA3-6F43-50E0-9693FA09977C}"/>
                </a:ext>
              </a:extLst>
            </p:cNvPr>
            <p:cNvSpPr txBox="1"/>
            <p:nvPr/>
          </p:nvSpPr>
          <p:spPr>
            <a:xfrm>
              <a:off x="1107818" y="1992290"/>
              <a:ext cx="2449726" cy="497584"/>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Education</a:t>
              </a:r>
            </a:p>
          </p:txBody>
        </p:sp>
        <p:grpSp>
          <p:nvGrpSpPr>
            <p:cNvPr id="22" name="Group 21">
              <a:extLst>
                <a:ext uri="{FF2B5EF4-FFF2-40B4-BE49-F238E27FC236}">
                  <a16:creationId xmlns:a16="http://schemas.microsoft.com/office/drawing/2014/main" id="{CD959BB6-9AE8-BCD8-E99D-ED88D3866052}"/>
                </a:ext>
              </a:extLst>
            </p:cNvPr>
            <p:cNvGrpSpPr/>
            <p:nvPr/>
          </p:nvGrpSpPr>
          <p:grpSpPr>
            <a:xfrm>
              <a:off x="487036" y="1913174"/>
              <a:ext cx="2805564" cy="556074"/>
              <a:chOff x="2005471" y="1845456"/>
              <a:chExt cx="2805564" cy="556074"/>
            </a:xfrm>
          </p:grpSpPr>
          <p:cxnSp>
            <p:nvCxnSpPr>
              <p:cNvPr id="23" name="Straight Connector 22">
                <a:extLst>
                  <a:ext uri="{FF2B5EF4-FFF2-40B4-BE49-F238E27FC236}">
                    <a16:creationId xmlns:a16="http://schemas.microsoft.com/office/drawing/2014/main" id="{1F3F1E1A-425E-93CC-273D-B7CDE9FFFEDE}"/>
                  </a:ext>
                </a:extLst>
              </p:cNvPr>
              <p:cNvCxnSpPr/>
              <p:nvPr/>
            </p:nvCxnSpPr>
            <p:spPr>
              <a:xfrm>
                <a:off x="2525035" y="2401530"/>
                <a:ext cx="2286000"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D4C1B6A5-F9A7-419C-8B4E-07F403D6A0AD}"/>
                  </a:ext>
                </a:extLst>
              </p:cNvPr>
              <p:cNvGrpSpPr/>
              <p:nvPr/>
            </p:nvGrpSpPr>
            <p:grpSpPr>
              <a:xfrm>
                <a:off x="2005471" y="1845456"/>
                <a:ext cx="505728" cy="505728"/>
                <a:chOff x="267481" y="1589486"/>
                <a:chExt cx="652064" cy="652064"/>
              </a:xfrm>
            </p:grpSpPr>
            <p:sp>
              <p:nvSpPr>
                <p:cNvPr id="25" name="Oval 24">
                  <a:extLst>
                    <a:ext uri="{FF2B5EF4-FFF2-40B4-BE49-F238E27FC236}">
                      <a16:creationId xmlns:a16="http://schemas.microsoft.com/office/drawing/2014/main" id="{879CB06D-531F-ECE0-0657-1B35C82AEE51}"/>
                    </a:ext>
                  </a:extLst>
                </p:cNvPr>
                <p:cNvSpPr/>
                <p:nvPr/>
              </p:nvSpPr>
              <p:spPr>
                <a:xfrm>
                  <a:off x="267481" y="1589486"/>
                  <a:ext cx="652064" cy="65206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400"/>
                </a:p>
              </p:txBody>
            </p:sp>
            <p:grpSp>
              <p:nvGrpSpPr>
                <p:cNvPr id="26" name="Group 25">
                  <a:extLst>
                    <a:ext uri="{FF2B5EF4-FFF2-40B4-BE49-F238E27FC236}">
                      <a16:creationId xmlns:a16="http://schemas.microsoft.com/office/drawing/2014/main" id="{BB3DCCF3-4950-D34F-70FE-B8A04493B24B}"/>
                    </a:ext>
                  </a:extLst>
                </p:cNvPr>
                <p:cNvGrpSpPr/>
                <p:nvPr/>
              </p:nvGrpSpPr>
              <p:grpSpPr>
                <a:xfrm>
                  <a:off x="387583" y="1723227"/>
                  <a:ext cx="411860" cy="384582"/>
                  <a:chOff x="2950305" y="3680063"/>
                  <a:chExt cx="2732405" cy="2551430"/>
                </a:xfrm>
                <a:solidFill>
                  <a:schemeClr val="bg1"/>
                </a:solidFill>
              </p:grpSpPr>
              <p:sp>
                <p:nvSpPr>
                  <p:cNvPr id="27" name="Freeform 461">
                    <a:extLst>
                      <a:ext uri="{FF2B5EF4-FFF2-40B4-BE49-F238E27FC236}">
                        <a16:creationId xmlns:a16="http://schemas.microsoft.com/office/drawing/2014/main" id="{82B618D2-2E99-F08F-DBD0-54608ADA4D0D}"/>
                      </a:ext>
                    </a:extLst>
                  </p:cNvPr>
                  <p:cNvSpPr>
                    <a:spLocks/>
                  </p:cNvSpPr>
                  <p:nvPr/>
                </p:nvSpPr>
                <p:spPr bwMode="auto">
                  <a:xfrm>
                    <a:off x="4767040" y="5953363"/>
                    <a:ext cx="146685" cy="278130"/>
                  </a:xfrm>
                  <a:custGeom>
                    <a:avLst/>
                    <a:gdLst>
                      <a:gd name="T0" fmla="*/ 251 w 343"/>
                      <a:gd name="T1" fmla="*/ 15 h 652"/>
                      <a:gd name="T2" fmla="*/ 122 w 343"/>
                      <a:gd name="T3" fmla="*/ 92 h 652"/>
                      <a:gd name="T4" fmla="*/ 15 w 343"/>
                      <a:gd name="T5" fmla="*/ 519 h 652"/>
                      <a:gd name="T6" fmla="*/ 93 w 343"/>
                      <a:gd name="T7" fmla="*/ 648 h 652"/>
                      <a:gd name="T8" fmla="*/ 118 w 343"/>
                      <a:gd name="T9" fmla="*/ 652 h 652"/>
                      <a:gd name="T10" fmla="*/ 222 w 343"/>
                      <a:gd name="T11" fmla="*/ 571 h 652"/>
                      <a:gd name="T12" fmla="*/ 328 w 343"/>
                      <a:gd name="T13" fmla="*/ 144 h 652"/>
                      <a:gd name="T14" fmla="*/ 251 w 343"/>
                      <a:gd name="T15" fmla="*/ 15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 h="652">
                        <a:moveTo>
                          <a:pt x="251" y="15"/>
                        </a:moveTo>
                        <a:cubicBezTo>
                          <a:pt x="194" y="0"/>
                          <a:pt x="136" y="35"/>
                          <a:pt x="122" y="92"/>
                        </a:cubicBezTo>
                        <a:lnTo>
                          <a:pt x="15" y="519"/>
                        </a:lnTo>
                        <a:cubicBezTo>
                          <a:pt x="0" y="576"/>
                          <a:pt x="35" y="634"/>
                          <a:pt x="93" y="648"/>
                        </a:cubicBezTo>
                        <a:cubicBezTo>
                          <a:pt x="101" y="651"/>
                          <a:pt x="110" y="652"/>
                          <a:pt x="118" y="652"/>
                        </a:cubicBezTo>
                        <a:cubicBezTo>
                          <a:pt x="166" y="652"/>
                          <a:pt x="210" y="619"/>
                          <a:pt x="222" y="571"/>
                        </a:cubicBezTo>
                        <a:lnTo>
                          <a:pt x="328" y="144"/>
                        </a:lnTo>
                        <a:cubicBezTo>
                          <a:pt x="343" y="87"/>
                          <a:pt x="308" y="29"/>
                          <a:pt x="251" y="15"/>
                        </a:cubicBezTo>
                        <a:close/>
                      </a:path>
                    </a:pathLst>
                  </a:custGeom>
                  <a:grpFill/>
                  <a:ln w="0">
                    <a:noFill/>
                    <a:prstDash val="solid"/>
                    <a:round/>
                    <a:headEnd/>
                    <a:tailEnd/>
                  </a:ln>
                </p:spPr>
                <p:txBody>
                  <a:bodyPr vert="horz" wrap="square" lIns="68580" tIns="34291" rIns="68580" bIns="34291" numCol="1" anchor="t" anchorCtr="0" compatLnSpc="1">
                    <a:prstTxWarp prst="textNoShape">
                      <a:avLst/>
                    </a:prstTxWarp>
                  </a:bodyPr>
                  <a:lstStyle/>
                  <a:p>
                    <a:endParaRPr lang="en-US" sz="1400"/>
                  </a:p>
                </p:txBody>
              </p:sp>
              <p:sp>
                <p:nvSpPr>
                  <p:cNvPr id="28" name="Freeform 462">
                    <a:extLst>
                      <a:ext uri="{FF2B5EF4-FFF2-40B4-BE49-F238E27FC236}">
                        <a16:creationId xmlns:a16="http://schemas.microsoft.com/office/drawing/2014/main" id="{96F94923-79CA-C1FB-4D2F-1DEB25DA2413}"/>
                      </a:ext>
                    </a:extLst>
                  </p:cNvPr>
                  <p:cNvSpPr>
                    <a:spLocks/>
                  </p:cNvSpPr>
                  <p:nvPr/>
                </p:nvSpPr>
                <p:spPr bwMode="auto">
                  <a:xfrm>
                    <a:off x="2950305" y="4363958"/>
                    <a:ext cx="1918970" cy="683260"/>
                  </a:xfrm>
                  <a:custGeom>
                    <a:avLst/>
                    <a:gdLst>
                      <a:gd name="T0" fmla="*/ 3200 w 4494"/>
                      <a:gd name="T1" fmla="*/ 1600 h 1600"/>
                      <a:gd name="T2" fmla="*/ 3241 w 4494"/>
                      <a:gd name="T3" fmla="*/ 1592 h 1600"/>
                      <a:gd name="T4" fmla="*/ 4414 w 4494"/>
                      <a:gd name="T5" fmla="*/ 1107 h 1600"/>
                      <a:gd name="T6" fmla="*/ 4472 w 4494"/>
                      <a:gd name="T7" fmla="*/ 967 h 1600"/>
                      <a:gd name="T8" fmla="*/ 4332 w 4494"/>
                      <a:gd name="T9" fmla="*/ 910 h 1600"/>
                      <a:gd name="T10" fmla="*/ 3200 w 4494"/>
                      <a:gd name="T11" fmla="*/ 1378 h 1600"/>
                      <a:gd name="T12" fmla="*/ 213 w 4494"/>
                      <a:gd name="T13" fmla="*/ 142 h 1600"/>
                      <a:gd name="T14" fmla="*/ 213 w 4494"/>
                      <a:gd name="T15" fmla="*/ 107 h 1600"/>
                      <a:gd name="T16" fmla="*/ 107 w 4494"/>
                      <a:gd name="T17" fmla="*/ 0 h 1600"/>
                      <a:gd name="T18" fmla="*/ 0 w 4494"/>
                      <a:gd name="T19" fmla="*/ 107 h 1600"/>
                      <a:gd name="T20" fmla="*/ 0 w 4494"/>
                      <a:gd name="T21" fmla="*/ 214 h 1600"/>
                      <a:gd name="T22" fmla="*/ 66 w 4494"/>
                      <a:gd name="T23" fmla="*/ 312 h 1600"/>
                      <a:gd name="T24" fmla="*/ 3159 w 4494"/>
                      <a:gd name="T25" fmla="*/ 1592 h 1600"/>
                      <a:gd name="T26" fmla="*/ 3200 w 4494"/>
                      <a:gd name="T27" fmla="*/ 1600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94" h="1600">
                        <a:moveTo>
                          <a:pt x="3200" y="1600"/>
                        </a:moveTo>
                        <a:cubicBezTo>
                          <a:pt x="3214" y="1600"/>
                          <a:pt x="3228" y="1598"/>
                          <a:pt x="3241" y="1592"/>
                        </a:cubicBezTo>
                        <a:lnTo>
                          <a:pt x="4414" y="1107"/>
                        </a:lnTo>
                        <a:cubicBezTo>
                          <a:pt x="4468" y="1084"/>
                          <a:pt x="4494" y="1022"/>
                          <a:pt x="4472" y="967"/>
                        </a:cubicBezTo>
                        <a:cubicBezTo>
                          <a:pt x="4449" y="913"/>
                          <a:pt x="4387" y="887"/>
                          <a:pt x="4332" y="910"/>
                        </a:cubicBezTo>
                        <a:lnTo>
                          <a:pt x="3200" y="1378"/>
                        </a:lnTo>
                        <a:lnTo>
                          <a:pt x="213" y="142"/>
                        </a:lnTo>
                        <a:lnTo>
                          <a:pt x="213" y="107"/>
                        </a:lnTo>
                        <a:cubicBezTo>
                          <a:pt x="213" y="48"/>
                          <a:pt x="166" y="0"/>
                          <a:pt x="107" y="0"/>
                        </a:cubicBezTo>
                        <a:cubicBezTo>
                          <a:pt x="48" y="0"/>
                          <a:pt x="0" y="48"/>
                          <a:pt x="0" y="107"/>
                        </a:cubicBezTo>
                        <a:lnTo>
                          <a:pt x="0" y="214"/>
                        </a:lnTo>
                        <a:cubicBezTo>
                          <a:pt x="0" y="257"/>
                          <a:pt x="26" y="296"/>
                          <a:pt x="66" y="312"/>
                        </a:cubicBezTo>
                        <a:lnTo>
                          <a:pt x="3159" y="1592"/>
                        </a:lnTo>
                        <a:cubicBezTo>
                          <a:pt x="3172" y="1598"/>
                          <a:pt x="3186" y="1600"/>
                          <a:pt x="3200" y="1600"/>
                        </a:cubicBezTo>
                        <a:close/>
                      </a:path>
                    </a:pathLst>
                  </a:custGeom>
                  <a:grpFill/>
                  <a:ln w="0">
                    <a:noFill/>
                    <a:prstDash val="solid"/>
                    <a:round/>
                    <a:headEnd/>
                    <a:tailEnd/>
                  </a:ln>
                </p:spPr>
                <p:txBody>
                  <a:bodyPr vert="horz" wrap="square" lIns="68580" tIns="34291" rIns="68580" bIns="34291" numCol="1" anchor="t" anchorCtr="0" compatLnSpc="1">
                    <a:prstTxWarp prst="textNoShape">
                      <a:avLst/>
                    </a:prstTxWarp>
                  </a:bodyPr>
                  <a:lstStyle/>
                  <a:p>
                    <a:endParaRPr lang="en-US" sz="1400"/>
                  </a:p>
                </p:txBody>
              </p:sp>
              <p:sp>
                <p:nvSpPr>
                  <p:cNvPr id="29" name="Freeform 463">
                    <a:extLst>
                      <a:ext uri="{FF2B5EF4-FFF2-40B4-BE49-F238E27FC236}">
                        <a16:creationId xmlns:a16="http://schemas.microsoft.com/office/drawing/2014/main" id="{68CBA101-EB33-6E39-0623-1840228A5036}"/>
                      </a:ext>
                    </a:extLst>
                  </p:cNvPr>
                  <p:cNvSpPr>
                    <a:spLocks/>
                  </p:cNvSpPr>
                  <p:nvPr/>
                </p:nvSpPr>
                <p:spPr bwMode="auto">
                  <a:xfrm>
                    <a:off x="3405600" y="4819888"/>
                    <a:ext cx="1463675" cy="865505"/>
                  </a:xfrm>
                  <a:custGeom>
                    <a:avLst/>
                    <a:gdLst>
                      <a:gd name="T0" fmla="*/ 3402 w 3428"/>
                      <a:gd name="T1" fmla="*/ 1626 h 2027"/>
                      <a:gd name="T2" fmla="*/ 3259 w 3428"/>
                      <a:gd name="T3" fmla="*/ 1578 h 2027"/>
                      <a:gd name="T4" fmla="*/ 2240 w 3428"/>
                      <a:gd name="T5" fmla="*/ 1810 h 2027"/>
                      <a:gd name="T6" fmla="*/ 2240 w 3428"/>
                      <a:gd name="T7" fmla="*/ 853 h 2027"/>
                      <a:gd name="T8" fmla="*/ 2133 w 3428"/>
                      <a:gd name="T9" fmla="*/ 747 h 2027"/>
                      <a:gd name="T10" fmla="*/ 2026 w 3428"/>
                      <a:gd name="T11" fmla="*/ 853 h 2027"/>
                      <a:gd name="T12" fmla="*/ 2026 w 3428"/>
                      <a:gd name="T13" fmla="*/ 1809 h 2027"/>
                      <a:gd name="T14" fmla="*/ 213 w 3428"/>
                      <a:gd name="T15" fmla="*/ 831 h 2027"/>
                      <a:gd name="T16" fmla="*/ 213 w 3428"/>
                      <a:gd name="T17" fmla="*/ 107 h 2027"/>
                      <a:gd name="T18" fmla="*/ 106 w 3428"/>
                      <a:gd name="T19" fmla="*/ 0 h 2027"/>
                      <a:gd name="T20" fmla="*/ 0 w 3428"/>
                      <a:gd name="T21" fmla="*/ 107 h 2027"/>
                      <a:gd name="T22" fmla="*/ 0 w 3428"/>
                      <a:gd name="T23" fmla="*/ 853 h 2027"/>
                      <a:gd name="T24" fmla="*/ 7 w 3428"/>
                      <a:gd name="T25" fmla="*/ 893 h 2027"/>
                      <a:gd name="T26" fmla="*/ 2133 w 3428"/>
                      <a:gd name="T27" fmla="*/ 2027 h 2027"/>
                      <a:gd name="T28" fmla="*/ 3354 w 3428"/>
                      <a:gd name="T29" fmla="*/ 1769 h 2027"/>
                      <a:gd name="T30" fmla="*/ 3402 w 3428"/>
                      <a:gd name="T31" fmla="*/ 1626 h 2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28" h="2027">
                        <a:moveTo>
                          <a:pt x="3402" y="1626"/>
                        </a:moveTo>
                        <a:cubicBezTo>
                          <a:pt x="3376" y="1573"/>
                          <a:pt x="3312" y="1552"/>
                          <a:pt x="3259" y="1578"/>
                        </a:cubicBezTo>
                        <a:cubicBezTo>
                          <a:pt x="3057" y="1678"/>
                          <a:pt x="2718" y="1794"/>
                          <a:pt x="2240" y="1810"/>
                        </a:cubicBezTo>
                        <a:lnTo>
                          <a:pt x="2240" y="853"/>
                        </a:lnTo>
                        <a:cubicBezTo>
                          <a:pt x="2240" y="794"/>
                          <a:pt x="2192" y="747"/>
                          <a:pt x="2133" y="747"/>
                        </a:cubicBezTo>
                        <a:cubicBezTo>
                          <a:pt x="2074" y="747"/>
                          <a:pt x="2026" y="794"/>
                          <a:pt x="2026" y="853"/>
                        </a:cubicBezTo>
                        <a:lnTo>
                          <a:pt x="2026" y="1809"/>
                        </a:lnTo>
                        <a:cubicBezTo>
                          <a:pt x="702" y="1767"/>
                          <a:pt x="274" y="965"/>
                          <a:pt x="213" y="831"/>
                        </a:cubicBezTo>
                        <a:lnTo>
                          <a:pt x="213" y="107"/>
                        </a:lnTo>
                        <a:cubicBezTo>
                          <a:pt x="213" y="48"/>
                          <a:pt x="165" y="0"/>
                          <a:pt x="106" y="0"/>
                        </a:cubicBezTo>
                        <a:cubicBezTo>
                          <a:pt x="47" y="0"/>
                          <a:pt x="0" y="48"/>
                          <a:pt x="0" y="107"/>
                        </a:cubicBezTo>
                        <a:lnTo>
                          <a:pt x="0" y="853"/>
                        </a:lnTo>
                        <a:cubicBezTo>
                          <a:pt x="0" y="867"/>
                          <a:pt x="2" y="880"/>
                          <a:pt x="7" y="893"/>
                        </a:cubicBezTo>
                        <a:cubicBezTo>
                          <a:pt x="26" y="939"/>
                          <a:pt x="480" y="2027"/>
                          <a:pt x="2133" y="2027"/>
                        </a:cubicBezTo>
                        <a:cubicBezTo>
                          <a:pt x="2711" y="2027"/>
                          <a:pt x="3116" y="1886"/>
                          <a:pt x="3354" y="1769"/>
                        </a:cubicBezTo>
                        <a:cubicBezTo>
                          <a:pt x="3406" y="1743"/>
                          <a:pt x="3428" y="1679"/>
                          <a:pt x="3402" y="1626"/>
                        </a:cubicBezTo>
                        <a:close/>
                      </a:path>
                    </a:pathLst>
                  </a:custGeom>
                  <a:grpFill/>
                  <a:ln w="0">
                    <a:noFill/>
                    <a:prstDash val="solid"/>
                    <a:round/>
                    <a:headEnd/>
                    <a:tailEnd/>
                  </a:ln>
                </p:spPr>
                <p:txBody>
                  <a:bodyPr vert="horz" wrap="square" lIns="68580" tIns="34291" rIns="68580" bIns="34291" numCol="1" anchor="t" anchorCtr="0" compatLnSpc="1">
                    <a:prstTxWarp prst="textNoShape">
                      <a:avLst/>
                    </a:prstTxWarp>
                  </a:bodyPr>
                  <a:lstStyle/>
                  <a:p>
                    <a:endParaRPr lang="en-US" sz="1400"/>
                  </a:p>
                </p:txBody>
              </p:sp>
              <p:sp>
                <p:nvSpPr>
                  <p:cNvPr id="30" name="Freeform 464">
                    <a:extLst>
                      <a:ext uri="{FF2B5EF4-FFF2-40B4-BE49-F238E27FC236}">
                        <a16:creationId xmlns:a16="http://schemas.microsoft.com/office/drawing/2014/main" id="{8591BCDB-56EB-3A9E-B90D-66D7CCEDB350}"/>
                      </a:ext>
                    </a:extLst>
                  </p:cNvPr>
                  <p:cNvSpPr>
                    <a:spLocks/>
                  </p:cNvSpPr>
                  <p:nvPr/>
                </p:nvSpPr>
                <p:spPr bwMode="auto">
                  <a:xfrm>
                    <a:off x="4953730" y="6003528"/>
                    <a:ext cx="91440" cy="227965"/>
                  </a:xfrm>
                  <a:custGeom>
                    <a:avLst/>
                    <a:gdLst>
                      <a:gd name="T0" fmla="*/ 107 w 214"/>
                      <a:gd name="T1" fmla="*/ 0 h 534"/>
                      <a:gd name="T2" fmla="*/ 0 w 214"/>
                      <a:gd name="T3" fmla="*/ 107 h 534"/>
                      <a:gd name="T4" fmla="*/ 0 w 214"/>
                      <a:gd name="T5" fmla="*/ 427 h 534"/>
                      <a:gd name="T6" fmla="*/ 107 w 214"/>
                      <a:gd name="T7" fmla="*/ 534 h 534"/>
                      <a:gd name="T8" fmla="*/ 214 w 214"/>
                      <a:gd name="T9" fmla="*/ 427 h 534"/>
                      <a:gd name="T10" fmla="*/ 214 w 214"/>
                      <a:gd name="T11" fmla="*/ 107 h 534"/>
                      <a:gd name="T12" fmla="*/ 107 w 214"/>
                      <a:gd name="T13" fmla="*/ 0 h 534"/>
                    </a:gdLst>
                    <a:ahLst/>
                    <a:cxnLst>
                      <a:cxn ang="0">
                        <a:pos x="T0" y="T1"/>
                      </a:cxn>
                      <a:cxn ang="0">
                        <a:pos x="T2" y="T3"/>
                      </a:cxn>
                      <a:cxn ang="0">
                        <a:pos x="T4" y="T5"/>
                      </a:cxn>
                      <a:cxn ang="0">
                        <a:pos x="T6" y="T7"/>
                      </a:cxn>
                      <a:cxn ang="0">
                        <a:pos x="T8" y="T9"/>
                      </a:cxn>
                      <a:cxn ang="0">
                        <a:pos x="T10" y="T11"/>
                      </a:cxn>
                      <a:cxn ang="0">
                        <a:pos x="T12" y="T13"/>
                      </a:cxn>
                    </a:cxnLst>
                    <a:rect l="0" t="0" r="r" b="b"/>
                    <a:pathLst>
                      <a:path w="214" h="534">
                        <a:moveTo>
                          <a:pt x="107" y="0"/>
                        </a:moveTo>
                        <a:cubicBezTo>
                          <a:pt x="48" y="0"/>
                          <a:pt x="0" y="48"/>
                          <a:pt x="0" y="107"/>
                        </a:cubicBezTo>
                        <a:lnTo>
                          <a:pt x="0" y="427"/>
                        </a:lnTo>
                        <a:cubicBezTo>
                          <a:pt x="0" y="486"/>
                          <a:pt x="48" y="534"/>
                          <a:pt x="107" y="534"/>
                        </a:cubicBezTo>
                        <a:cubicBezTo>
                          <a:pt x="166" y="534"/>
                          <a:pt x="214" y="486"/>
                          <a:pt x="214" y="427"/>
                        </a:cubicBezTo>
                        <a:lnTo>
                          <a:pt x="214" y="107"/>
                        </a:lnTo>
                        <a:cubicBezTo>
                          <a:pt x="214" y="48"/>
                          <a:pt x="166" y="0"/>
                          <a:pt x="107" y="0"/>
                        </a:cubicBezTo>
                        <a:close/>
                      </a:path>
                    </a:pathLst>
                  </a:custGeom>
                  <a:grpFill/>
                  <a:ln w="0">
                    <a:noFill/>
                    <a:prstDash val="solid"/>
                    <a:round/>
                    <a:headEnd/>
                    <a:tailEnd/>
                  </a:ln>
                </p:spPr>
                <p:txBody>
                  <a:bodyPr vert="horz" wrap="square" lIns="68580" tIns="34291" rIns="68580" bIns="34291" numCol="1" anchor="t" anchorCtr="0" compatLnSpc="1">
                    <a:prstTxWarp prst="textNoShape">
                      <a:avLst/>
                    </a:prstTxWarp>
                  </a:bodyPr>
                  <a:lstStyle/>
                  <a:p>
                    <a:endParaRPr lang="en-US" sz="1400"/>
                  </a:p>
                </p:txBody>
              </p:sp>
              <p:sp>
                <p:nvSpPr>
                  <p:cNvPr id="31" name="Freeform 465">
                    <a:extLst>
                      <a:ext uri="{FF2B5EF4-FFF2-40B4-BE49-F238E27FC236}">
                        <a16:creationId xmlns:a16="http://schemas.microsoft.com/office/drawing/2014/main" id="{A94D30E7-86A5-9860-66C3-F425FA99E5B2}"/>
                      </a:ext>
                    </a:extLst>
                  </p:cNvPr>
                  <p:cNvSpPr>
                    <a:spLocks noEditPoints="1"/>
                  </p:cNvSpPr>
                  <p:nvPr/>
                </p:nvSpPr>
                <p:spPr bwMode="auto">
                  <a:xfrm>
                    <a:off x="2950305" y="3680063"/>
                    <a:ext cx="2732405" cy="2278380"/>
                  </a:xfrm>
                  <a:custGeom>
                    <a:avLst/>
                    <a:gdLst>
                      <a:gd name="T0" fmla="*/ 6293 w 6400"/>
                      <a:gd name="T1" fmla="*/ 1602 h 5336"/>
                      <a:gd name="T2" fmla="*/ 6187 w 6400"/>
                      <a:gd name="T3" fmla="*/ 1709 h 5336"/>
                      <a:gd name="T4" fmla="*/ 6187 w 6400"/>
                      <a:gd name="T5" fmla="*/ 1744 h 5336"/>
                      <a:gd name="T6" fmla="*/ 4907 w 6400"/>
                      <a:gd name="T7" fmla="*/ 2271 h 5336"/>
                      <a:gd name="T8" fmla="*/ 4907 w 6400"/>
                      <a:gd name="T9" fmla="*/ 2078 h 5336"/>
                      <a:gd name="T10" fmla="*/ 6334 w 6400"/>
                      <a:gd name="T11" fmla="*/ 1488 h 5336"/>
                      <a:gd name="T12" fmla="*/ 6400 w 6400"/>
                      <a:gd name="T13" fmla="*/ 1389 h 5336"/>
                      <a:gd name="T14" fmla="*/ 6334 w 6400"/>
                      <a:gd name="T15" fmla="*/ 1290 h 5336"/>
                      <a:gd name="T16" fmla="*/ 3241 w 6400"/>
                      <a:gd name="T17" fmla="*/ 10 h 5336"/>
                      <a:gd name="T18" fmla="*/ 3159 w 6400"/>
                      <a:gd name="T19" fmla="*/ 10 h 5336"/>
                      <a:gd name="T20" fmla="*/ 66 w 6400"/>
                      <a:gd name="T21" fmla="*/ 1290 h 5336"/>
                      <a:gd name="T22" fmla="*/ 0 w 6400"/>
                      <a:gd name="T23" fmla="*/ 1389 h 5336"/>
                      <a:gd name="T24" fmla="*/ 66 w 6400"/>
                      <a:gd name="T25" fmla="*/ 1488 h 5336"/>
                      <a:gd name="T26" fmla="*/ 3159 w 6400"/>
                      <a:gd name="T27" fmla="*/ 2768 h 5336"/>
                      <a:gd name="T28" fmla="*/ 3200 w 6400"/>
                      <a:gd name="T29" fmla="*/ 2776 h 5336"/>
                      <a:gd name="T30" fmla="*/ 3241 w 6400"/>
                      <a:gd name="T31" fmla="*/ 2768 h 5336"/>
                      <a:gd name="T32" fmla="*/ 4359 w 6400"/>
                      <a:gd name="T33" fmla="*/ 2305 h 5336"/>
                      <a:gd name="T34" fmla="*/ 4417 w 6400"/>
                      <a:gd name="T35" fmla="*/ 2165 h 5336"/>
                      <a:gd name="T36" fmla="*/ 4278 w 6400"/>
                      <a:gd name="T37" fmla="*/ 2108 h 5336"/>
                      <a:gd name="T38" fmla="*/ 3200 w 6400"/>
                      <a:gd name="T39" fmla="*/ 2554 h 5336"/>
                      <a:gd name="T40" fmla="*/ 386 w 6400"/>
                      <a:gd name="T41" fmla="*/ 1389 h 5336"/>
                      <a:gd name="T42" fmla="*/ 3200 w 6400"/>
                      <a:gd name="T43" fmla="*/ 224 h 5336"/>
                      <a:gd name="T44" fmla="*/ 6014 w 6400"/>
                      <a:gd name="T45" fmla="*/ 1389 h 5336"/>
                      <a:gd name="T46" fmla="*/ 4790 w 6400"/>
                      <a:gd name="T47" fmla="*/ 1896 h 5336"/>
                      <a:gd name="T48" fmla="*/ 3617 w 6400"/>
                      <a:gd name="T49" fmla="*/ 1458 h 5336"/>
                      <a:gd name="T50" fmla="*/ 3627 w 6400"/>
                      <a:gd name="T51" fmla="*/ 1389 h 5336"/>
                      <a:gd name="T52" fmla="*/ 3200 w 6400"/>
                      <a:gd name="T53" fmla="*/ 1069 h 5336"/>
                      <a:gd name="T54" fmla="*/ 2773 w 6400"/>
                      <a:gd name="T55" fmla="*/ 1389 h 5336"/>
                      <a:gd name="T56" fmla="*/ 3200 w 6400"/>
                      <a:gd name="T57" fmla="*/ 1709 h 5336"/>
                      <a:gd name="T58" fmla="*/ 3476 w 6400"/>
                      <a:gd name="T59" fmla="*/ 1633 h 5336"/>
                      <a:gd name="T60" fmla="*/ 4693 w 6400"/>
                      <a:gd name="T61" fmla="*/ 2087 h 5336"/>
                      <a:gd name="T62" fmla="*/ 4693 w 6400"/>
                      <a:gd name="T63" fmla="*/ 2429 h 5336"/>
                      <a:gd name="T64" fmla="*/ 4693 w 6400"/>
                      <a:gd name="T65" fmla="*/ 2429 h 5336"/>
                      <a:gd name="T66" fmla="*/ 4693 w 6400"/>
                      <a:gd name="T67" fmla="*/ 4715 h 5336"/>
                      <a:gd name="T68" fmla="*/ 4480 w 6400"/>
                      <a:gd name="T69" fmla="*/ 5016 h 5336"/>
                      <a:gd name="T70" fmla="*/ 4800 w 6400"/>
                      <a:gd name="T71" fmla="*/ 5336 h 5336"/>
                      <a:gd name="T72" fmla="*/ 5120 w 6400"/>
                      <a:gd name="T73" fmla="*/ 5016 h 5336"/>
                      <a:gd name="T74" fmla="*/ 4907 w 6400"/>
                      <a:gd name="T75" fmla="*/ 4715 h 5336"/>
                      <a:gd name="T76" fmla="*/ 4907 w 6400"/>
                      <a:gd name="T77" fmla="*/ 4110 h 5336"/>
                      <a:gd name="T78" fmla="*/ 5327 w 6400"/>
                      <a:gd name="T79" fmla="*/ 3557 h 5336"/>
                      <a:gd name="T80" fmla="*/ 5333 w 6400"/>
                      <a:gd name="T81" fmla="*/ 3522 h 5336"/>
                      <a:gd name="T82" fmla="*/ 5333 w 6400"/>
                      <a:gd name="T83" fmla="*/ 2776 h 5336"/>
                      <a:gd name="T84" fmla="*/ 5227 w 6400"/>
                      <a:gd name="T85" fmla="*/ 2669 h 5336"/>
                      <a:gd name="T86" fmla="*/ 5120 w 6400"/>
                      <a:gd name="T87" fmla="*/ 2776 h 5336"/>
                      <a:gd name="T88" fmla="*/ 5120 w 6400"/>
                      <a:gd name="T89" fmla="*/ 3503 h 5336"/>
                      <a:gd name="T90" fmla="*/ 4907 w 6400"/>
                      <a:gd name="T91" fmla="*/ 3825 h 5336"/>
                      <a:gd name="T92" fmla="*/ 4907 w 6400"/>
                      <a:gd name="T93" fmla="*/ 2502 h 5336"/>
                      <a:gd name="T94" fmla="*/ 6334 w 6400"/>
                      <a:gd name="T95" fmla="*/ 1914 h 5336"/>
                      <a:gd name="T96" fmla="*/ 6400 w 6400"/>
                      <a:gd name="T97" fmla="*/ 1816 h 5336"/>
                      <a:gd name="T98" fmla="*/ 6400 w 6400"/>
                      <a:gd name="T99" fmla="*/ 1709 h 5336"/>
                      <a:gd name="T100" fmla="*/ 6293 w 6400"/>
                      <a:gd name="T101" fmla="*/ 1602 h 5336"/>
                      <a:gd name="T102" fmla="*/ 3200 w 6400"/>
                      <a:gd name="T103" fmla="*/ 1496 h 5336"/>
                      <a:gd name="T104" fmla="*/ 2987 w 6400"/>
                      <a:gd name="T105" fmla="*/ 1389 h 5336"/>
                      <a:gd name="T106" fmla="*/ 3200 w 6400"/>
                      <a:gd name="T107" fmla="*/ 1282 h 5336"/>
                      <a:gd name="T108" fmla="*/ 3413 w 6400"/>
                      <a:gd name="T109" fmla="*/ 1389 h 5336"/>
                      <a:gd name="T110" fmla="*/ 3200 w 6400"/>
                      <a:gd name="T111" fmla="*/ 1496 h 5336"/>
                      <a:gd name="T112" fmla="*/ 4800 w 6400"/>
                      <a:gd name="T113" fmla="*/ 5122 h 5336"/>
                      <a:gd name="T114" fmla="*/ 4693 w 6400"/>
                      <a:gd name="T115" fmla="*/ 5016 h 5336"/>
                      <a:gd name="T116" fmla="*/ 4800 w 6400"/>
                      <a:gd name="T117" fmla="*/ 4909 h 5336"/>
                      <a:gd name="T118" fmla="*/ 4907 w 6400"/>
                      <a:gd name="T119" fmla="*/ 5016 h 5336"/>
                      <a:gd name="T120" fmla="*/ 4800 w 6400"/>
                      <a:gd name="T121" fmla="*/ 5122 h 5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00" h="5336">
                        <a:moveTo>
                          <a:pt x="6293" y="1602"/>
                        </a:moveTo>
                        <a:cubicBezTo>
                          <a:pt x="6234" y="1602"/>
                          <a:pt x="6187" y="1650"/>
                          <a:pt x="6187" y="1709"/>
                        </a:cubicBezTo>
                        <a:lnTo>
                          <a:pt x="6187" y="1744"/>
                        </a:lnTo>
                        <a:lnTo>
                          <a:pt x="4907" y="2271"/>
                        </a:lnTo>
                        <a:lnTo>
                          <a:pt x="4907" y="2078"/>
                        </a:lnTo>
                        <a:lnTo>
                          <a:pt x="6334" y="1488"/>
                        </a:lnTo>
                        <a:cubicBezTo>
                          <a:pt x="6374" y="1471"/>
                          <a:pt x="6400" y="1432"/>
                          <a:pt x="6400" y="1389"/>
                        </a:cubicBezTo>
                        <a:cubicBezTo>
                          <a:pt x="6400" y="1346"/>
                          <a:pt x="6374" y="1307"/>
                          <a:pt x="6334" y="1290"/>
                        </a:cubicBezTo>
                        <a:lnTo>
                          <a:pt x="3241" y="10"/>
                        </a:lnTo>
                        <a:cubicBezTo>
                          <a:pt x="3215" y="0"/>
                          <a:pt x="3185" y="0"/>
                          <a:pt x="3159" y="10"/>
                        </a:cubicBezTo>
                        <a:lnTo>
                          <a:pt x="66" y="1290"/>
                        </a:lnTo>
                        <a:cubicBezTo>
                          <a:pt x="26" y="1307"/>
                          <a:pt x="0" y="1346"/>
                          <a:pt x="0" y="1389"/>
                        </a:cubicBezTo>
                        <a:cubicBezTo>
                          <a:pt x="0" y="1432"/>
                          <a:pt x="26" y="1471"/>
                          <a:pt x="66" y="1488"/>
                        </a:cubicBezTo>
                        <a:lnTo>
                          <a:pt x="3159" y="2768"/>
                        </a:lnTo>
                        <a:cubicBezTo>
                          <a:pt x="3172" y="2773"/>
                          <a:pt x="3186" y="2776"/>
                          <a:pt x="3200" y="2776"/>
                        </a:cubicBezTo>
                        <a:cubicBezTo>
                          <a:pt x="3214" y="2776"/>
                          <a:pt x="3228" y="2773"/>
                          <a:pt x="3241" y="2768"/>
                        </a:cubicBezTo>
                        <a:lnTo>
                          <a:pt x="4359" y="2305"/>
                        </a:lnTo>
                        <a:cubicBezTo>
                          <a:pt x="4414" y="2282"/>
                          <a:pt x="4440" y="2220"/>
                          <a:pt x="4417" y="2165"/>
                        </a:cubicBezTo>
                        <a:cubicBezTo>
                          <a:pt x="4395" y="2111"/>
                          <a:pt x="4332" y="2085"/>
                          <a:pt x="4278" y="2108"/>
                        </a:cubicBezTo>
                        <a:lnTo>
                          <a:pt x="3200" y="2554"/>
                        </a:lnTo>
                        <a:lnTo>
                          <a:pt x="386" y="1389"/>
                        </a:lnTo>
                        <a:lnTo>
                          <a:pt x="3200" y="224"/>
                        </a:lnTo>
                        <a:lnTo>
                          <a:pt x="6014" y="1389"/>
                        </a:lnTo>
                        <a:lnTo>
                          <a:pt x="4790" y="1896"/>
                        </a:lnTo>
                        <a:lnTo>
                          <a:pt x="3617" y="1458"/>
                        </a:lnTo>
                        <a:cubicBezTo>
                          <a:pt x="3623" y="1436"/>
                          <a:pt x="3627" y="1413"/>
                          <a:pt x="3627" y="1389"/>
                        </a:cubicBezTo>
                        <a:cubicBezTo>
                          <a:pt x="3627" y="1210"/>
                          <a:pt x="3439" y="1069"/>
                          <a:pt x="3200" y="1069"/>
                        </a:cubicBezTo>
                        <a:cubicBezTo>
                          <a:pt x="2961" y="1069"/>
                          <a:pt x="2773" y="1210"/>
                          <a:pt x="2773" y="1389"/>
                        </a:cubicBezTo>
                        <a:cubicBezTo>
                          <a:pt x="2773" y="1568"/>
                          <a:pt x="2961" y="1709"/>
                          <a:pt x="3200" y="1709"/>
                        </a:cubicBezTo>
                        <a:cubicBezTo>
                          <a:pt x="3307" y="1709"/>
                          <a:pt x="3402" y="1680"/>
                          <a:pt x="3476" y="1633"/>
                        </a:cubicBezTo>
                        <a:lnTo>
                          <a:pt x="4693" y="2087"/>
                        </a:lnTo>
                        <a:lnTo>
                          <a:pt x="4693" y="2429"/>
                        </a:lnTo>
                        <a:lnTo>
                          <a:pt x="4693" y="2429"/>
                        </a:lnTo>
                        <a:lnTo>
                          <a:pt x="4693" y="4715"/>
                        </a:lnTo>
                        <a:cubicBezTo>
                          <a:pt x="4570" y="4760"/>
                          <a:pt x="4480" y="4877"/>
                          <a:pt x="4480" y="5016"/>
                        </a:cubicBezTo>
                        <a:cubicBezTo>
                          <a:pt x="4480" y="5192"/>
                          <a:pt x="4624" y="5336"/>
                          <a:pt x="4800" y="5336"/>
                        </a:cubicBezTo>
                        <a:cubicBezTo>
                          <a:pt x="4976" y="5336"/>
                          <a:pt x="5120" y="5192"/>
                          <a:pt x="5120" y="5016"/>
                        </a:cubicBezTo>
                        <a:cubicBezTo>
                          <a:pt x="5120" y="4877"/>
                          <a:pt x="5031" y="4760"/>
                          <a:pt x="4907" y="4715"/>
                        </a:cubicBezTo>
                        <a:lnTo>
                          <a:pt x="4907" y="4110"/>
                        </a:lnTo>
                        <a:cubicBezTo>
                          <a:pt x="5213" y="3879"/>
                          <a:pt x="5323" y="3571"/>
                          <a:pt x="5327" y="3557"/>
                        </a:cubicBezTo>
                        <a:cubicBezTo>
                          <a:pt x="5331" y="3546"/>
                          <a:pt x="5333" y="3534"/>
                          <a:pt x="5333" y="3522"/>
                        </a:cubicBezTo>
                        <a:lnTo>
                          <a:pt x="5333" y="2776"/>
                        </a:lnTo>
                        <a:cubicBezTo>
                          <a:pt x="5333" y="2717"/>
                          <a:pt x="5286" y="2669"/>
                          <a:pt x="5227" y="2669"/>
                        </a:cubicBezTo>
                        <a:cubicBezTo>
                          <a:pt x="5168" y="2669"/>
                          <a:pt x="5120" y="2717"/>
                          <a:pt x="5120" y="2776"/>
                        </a:cubicBezTo>
                        <a:lnTo>
                          <a:pt x="5120" y="3503"/>
                        </a:lnTo>
                        <a:cubicBezTo>
                          <a:pt x="5102" y="3548"/>
                          <a:pt x="5037" y="3687"/>
                          <a:pt x="4907" y="3825"/>
                        </a:cubicBezTo>
                        <a:lnTo>
                          <a:pt x="4907" y="2502"/>
                        </a:lnTo>
                        <a:lnTo>
                          <a:pt x="6334" y="1914"/>
                        </a:lnTo>
                        <a:cubicBezTo>
                          <a:pt x="6374" y="1898"/>
                          <a:pt x="6400" y="1859"/>
                          <a:pt x="6400" y="1816"/>
                        </a:cubicBezTo>
                        <a:lnTo>
                          <a:pt x="6400" y="1709"/>
                        </a:lnTo>
                        <a:cubicBezTo>
                          <a:pt x="6400" y="1650"/>
                          <a:pt x="6352" y="1602"/>
                          <a:pt x="6293" y="1602"/>
                        </a:cubicBezTo>
                        <a:close/>
                        <a:moveTo>
                          <a:pt x="3200" y="1496"/>
                        </a:moveTo>
                        <a:cubicBezTo>
                          <a:pt x="3070" y="1496"/>
                          <a:pt x="2987" y="1433"/>
                          <a:pt x="2987" y="1389"/>
                        </a:cubicBezTo>
                        <a:cubicBezTo>
                          <a:pt x="2987" y="1345"/>
                          <a:pt x="3070" y="1282"/>
                          <a:pt x="3200" y="1282"/>
                        </a:cubicBezTo>
                        <a:cubicBezTo>
                          <a:pt x="3330" y="1282"/>
                          <a:pt x="3413" y="1345"/>
                          <a:pt x="3413" y="1389"/>
                        </a:cubicBezTo>
                        <a:cubicBezTo>
                          <a:pt x="3413" y="1433"/>
                          <a:pt x="3330" y="1496"/>
                          <a:pt x="3200" y="1496"/>
                        </a:cubicBezTo>
                        <a:close/>
                        <a:moveTo>
                          <a:pt x="4800" y="5122"/>
                        </a:moveTo>
                        <a:cubicBezTo>
                          <a:pt x="4741" y="5122"/>
                          <a:pt x="4693" y="5074"/>
                          <a:pt x="4693" y="5016"/>
                        </a:cubicBezTo>
                        <a:cubicBezTo>
                          <a:pt x="4693" y="4957"/>
                          <a:pt x="4741" y="4909"/>
                          <a:pt x="4800" y="4909"/>
                        </a:cubicBezTo>
                        <a:cubicBezTo>
                          <a:pt x="4859" y="4909"/>
                          <a:pt x="4907" y="4957"/>
                          <a:pt x="4907" y="5016"/>
                        </a:cubicBezTo>
                        <a:cubicBezTo>
                          <a:pt x="4907" y="5074"/>
                          <a:pt x="4859" y="5122"/>
                          <a:pt x="4800" y="5122"/>
                        </a:cubicBezTo>
                        <a:close/>
                      </a:path>
                    </a:pathLst>
                  </a:custGeom>
                  <a:grpFill/>
                  <a:ln w="0">
                    <a:noFill/>
                    <a:prstDash val="solid"/>
                    <a:round/>
                    <a:headEnd/>
                    <a:tailEnd/>
                  </a:ln>
                </p:spPr>
                <p:txBody>
                  <a:bodyPr vert="horz" wrap="square" lIns="68580" tIns="34291" rIns="68580" bIns="34291" numCol="1" anchor="t" anchorCtr="0" compatLnSpc="1">
                    <a:prstTxWarp prst="textNoShape">
                      <a:avLst/>
                    </a:prstTxWarp>
                  </a:bodyPr>
                  <a:lstStyle/>
                  <a:p>
                    <a:endParaRPr lang="en-US" sz="1400"/>
                  </a:p>
                </p:txBody>
              </p:sp>
              <p:sp>
                <p:nvSpPr>
                  <p:cNvPr id="32" name="Freeform 466">
                    <a:extLst>
                      <a:ext uri="{FF2B5EF4-FFF2-40B4-BE49-F238E27FC236}">
                        <a16:creationId xmlns:a16="http://schemas.microsoft.com/office/drawing/2014/main" id="{FBD3FF83-DA2C-DFB2-9209-3454A27C5104}"/>
                      </a:ext>
                    </a:extLst>
                  </p:cNvPr>
                  <p:cNvSpPr>
                    <a:spLocks/>
                  </p:cNvSpPr>
                  <p:nvPr/>
                </p:nvSpPr>
                <p:spPr bwMode="auto">
                  <a:xfrm>
                    <a:off x="5085810" y="5953363"/>
                    <a:ext cx="146050" cy="278130"/>
                  </a:xfrm>
                  <a:custGeom>
                    <a:avLst/>
                    <a:gdLst>
                      <a:gd name="T0" fmla="*/ 221 w 342"/>
                      <a:gd name="T1" fmla="*/ 92 h 652"/>
                      <a:gd name="T2" fmla="*/ 92 w 342"/>
                      <a:gd name="T3" fmla="*/ 15 h 652"/>
                      <a:gd name="T4" fmla="*/ 15 w 342"/>
                      <a:gd name="T5" fmla="*/ 144 h 652"/>
                      <a:gd name="T6" fmla="*/ 121 w 342"/>
                      <a:gd name="T7" fmla="*/ 571 h 652"/>
                      <a:gd name="T8" fmla="*/ 225 w 342"/>
                      <a:gd name="T9" fmla="*/ 652 h 652"/>
                      <a:gd name="T10" fmla="*/ 250 w 342"/>
                      <a:gd name="T11" fmla="*/ 648 h 652"/>
                      <a:gd name="T12" fmla="*/ 328 w 342"/>
                      <a:gd name="T13" fmla="*/ 519 h 652"/>
                      <a:gd name="T14" fmla="*/ 221 w 342"/>
                      <a:gd name="T15" fmla="*/ 92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652">
                        <a:moveTo>
                          <a:pt x="221" y="92"/>
                        </a:moveTo>
                        <a:cubicBezTo>
                          <a:pt x="207" y="35"/>
                          <a:pt x="149" y="0"/>
                          <a:pt x="92" y="15"/>
                        </a:cubicBezTo>
                        <a:cubicBezTo>
                          <a:pt x="35" y="29"/>
                          <a:pt x="0" y="87"/>
                          <a:pt x="15" y="144"/>
                        </a:cubicBezTo>
                        <a:lnTo>
                          <a:pt x="121" y="571"/>
                        </a:lnTo>
                        <a:cubicBezTo>
                          <a:pt x="133" y="619"/>
                          <a:pt x="177" y="652"/>
                          <a:pt x="225" y="652"/>
                        </a:cubicBezTo>
                        <a:cubicBezTo>
                          <a:pt x="233" y="652"/>
                          <a:pt x="242" y="651"/>
                          <a:pt x="250" y="648"/>
                        </a:cubicBezTo>
                        <a:cubicBezTo>
                          <a:pt x="308" y="634"/>
                          <a:pt x="342" y="576"/>
                          <a:pt x="328" y="519"/>
                        </a:cubicBezTo>
                        <a:lnTo>
                          <a:pt x="221" y="92"/>
                        </a:lnTo>
                        <a:close/>
                      </a:path>
                    </a:pathLst>
                  </a:custGeom>
                  <a:grpFill/>
                  <a:ln w="0">
                    <a:noFill/>
                    <a:prstDash val="solid"/>
                    <a:round/>
                    <a:headEnd/>
                    <a:tailEnd/>
                  </a:ln>
                </p:spPr>
                <p:txBody>
                  <a:bodyPr vert="horz" wrap="square" lIns="68580" tIns="34291" rIns="68580" bIns="34291" numCol="1" anchor="t" anchorCtr="0" compatLnSpc="1">
                    <a:prstTxWarp prst="textNoShape">
                      <a:avLst/>
                    </a:prstTxWarp>
                  </a:bodyPr>
                  <a:lstStyle/>
                  <a:p>
                    <a:endParaRPr lang="en-US" sz="1400"/>
                  </a:p>
                </p:txBody>
              </p:sp>
            </p:grpSp>
          </p:grpSp>
        </p:grpSp>
      </p:grpSp>
      <p:grpSp>
        <p:nvGrpSpPr>
          <p:cNvPr id="33" name="Group 32">
            <a:extLst>
              <a:ext uri="{FF2B5EF4-FFF2-40B4-BE49-F238E27FC236}">
                <a16:creationId xmlns:a16="http://schemas.microsoft.com/office/drawing/2014/main" id="{3FAE9827-32F6-5E3E-AB14-624C32BBA847}"/>
              </a:ext>
            </a:extLst>
          </p:cNvPr>
          <p:cNvGrpSpPr/>
          <p:nvPr/>
        </p:nvGrpSpPr>
        <p:grpSpPr>
          <a:xfrm>
            <a:off x="1289826" y="4050384"/>
            <a:ext cx="2894037" cy="490883"/>
            <a:chOff x="487036" y="3463923"/>
            <a:chExt cx="3599094" cy="610470"/>
          </a:xfrm>
        </p:grpSpPr>
        <p:sp>
          <p:nvSpPr>
            <p:cNvPr id="34" name="TextBox 33">
              <a:extLst>
                <a:ext uri="{FF2B5EF4-FFF2-40B4-BE49-F238E27FC236}">
                  <a16:creationId xmlns:a16="http://schemas.microsoft.com/office/drawing/2014/main" id="{F0302862-C510-D30C-9730-79D61F4C4C25}"/>
                </a:ext>
              </a:extLst>
            </p:cNvPr>
            <p:cNvSpPr txBox="1"/>
            <p:nvPr/>
          </p:nvSpPr>
          <p:spPr>
            <a:xfrm>
              <a:off x="1107813" y="3576810"/>
              <a:ext cx="2978317" cy="497583"/>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Work Experience</a:t>
              </a:r>
            </a:p>
          </p:txBody>
        </p:sp>
        <p:grpSp>
          <p:nvGrpSpPr>
            <p:cNvPr id="35" name="Group 34">
              <a:extLst>
                <a:ext uri="{FF2B5EF4-FFF2-40B4-BE49-F238E27FC236}">
                  <a16:creationId xmlns:a16="http://schemas.microsoft.com/office/drawing/2014/main" id="{B985EC27-C3C4-0390-2F6C-561373ECC572}"/>
                </a:ext>
              </a:extLst>
            </p:cNvPr>
            <p:cNvGrpSpPr/>
            <p:nvPr/>
          </p:nvGrpSpPr>
          <p:grpSpPr>
            <a:xfrm>
              <a:off x="487036" y="3463923"/>
              <a:ext cx="2805564" cy="607590"/>
              <a:chOff x="1916313" y="3362325"/>
              <a:chExt cx="2805564" cy="607590"/>
            </a:xfrm>
          </p:grpSpPr>
          <p:cxnSp>
            <p:nvCxnSpPr>
              <p:cNvPr id="36" name="Straight Connector 35">
                <a:extLst>
                  <a:ext uri="{FF2B5EF4-FFF2-40B4-BE49-F238E27FC236}">
                    <a16:creationId xmlns:a16="http://schemas.microsoft.com/office/drawing/2014/main" id="{75CF3E26-8A52-C0DF-373C-FBE96291D40D}"/>
                  </a:ext>
                </a:extLst>
              </p:cNvPr>
              <p:cNvCxnSpPr/>
              <p:nvPr/>
            </p:nvCxnSpPr>
            <p:spPr>
              <a:xfrm>
                <a:off x="2435877" y="3969915"/>
                <a:ext cx="2286000"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A458D217-0250-E902-4B64-D8E7D78E1AA8}"/>
                  </a:ext>
                </a:extLst>
              </p:cNvPr>
              <p:cNvGrpSpPr/>
              <p:nvPr/>
            </p:nvGrpSpPr>
            <p:grpSpPr>
              <a:xfrm>
                <a:off x="1916313" y="3362325"/>
                <a:ext cx="505728" cy="505728"/>
                <a:chOff x="598211" y="2976267"/>
                <a:chExt cx="652064" cy="652064"/>
              </a:xfrm>
            </p:grpSpPr>
            <p:sp>
              <p:nvSpPr>
                <p:cNvPr id="38" name="Oval 37">
                  <a:extLst>
                    <a:ext uri="{FF2B5EF4-FFF2-40B4-BE49-F238E27FC236}">
                      <a16:creationId xmlns:a16="http://schemas.microsoft.com/office/drawing/2014/main" id="{343CCE20-7486-97F7-29F4-EE8CCE2B8C7F}"/>
                    </a:ext>
                  </a:extLst>
                </p:cNvPr>
                <p:cNvSpPr/>
                <p:nvPr/>
              </p:nvSpPr>
              <p:spPr>
                <a:xfrm>
                  <a:off x="598211" y="2976267"/>
                  <a:ext cx="652064" cy="65206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400"/>
                </a:p>
              </p:txBody>
            </p:sp>
            <p:grpSp>
              <p:nvGrpSpPr>
                <p:cNvPr id="39" name="Group 38">
                  <a:extLst>
                    <a:ext uri="{FF2B5EF4-FFF2-40B4-BE49-F238E27FC236}">
                      <a16:creationId xmlns:a16="http://schemas.microsoft.com/office/drawing/2014/main" id="{0EDB4FF5-46B0-358E-E307-84CFDF7617B3}"/>
                    </a:ext>
                  </a:extLst>
                </p:cNvPr>
                <p:cNvGrpSpPr/>
                <p:nvPr/>
              </p:nvGrpSpPr>
              <p:grpSpPr>
                <a:xfrm>
                  <a:off x="710923" y="3088695"/>
                  <a:ext cx="426640" cy="427208"/>
                  <a:chOff x="4775201" y="2857500"/>
                  <a:chExt cx="1190625" cy="1192213"/>
                </a:xfrm>
                <a:solidFill>
                  <a:schemeClr val="bg1"/>
                </a:solidFill>
              </p:grpSpPr>
              <p:sp>
                <p:nvSpPr>
                  <p:cNvPr id="40" name="Freeform 470">
                    <a:extLst>
                      <a:ext uri="{FF2B5EF4-FFF2-40B4-BE49-F238E27FC236}">
                        <a16:creationId xmlns:a16="http://schemas.microsoft.com/office/drawing/2014/main" id="{D88D8D83-B491-31F9-1562-A85664B280A3}"/>
                      </a:ext>
                    </a:extLst>
                  </p:cNvPr>
                  <p:cNvSpPr>
                    <a:spLocks noEditPoints="1"/>
                  </p:cNvSpPr>
                  <p:nvPr/>
                </p:nvSpPr>
                <p:spPr bwMode="auto">
                  <a:xfrm>
                    <a:off x="4775201" y="3252788"/>
                    <a:ext cx="795338" cy="796925"/>
                  </a:xfrm>
                  <a:custGeom>
                    <a:avLst/>
                    <a:gdLst>
                      <a:gd name="T0" fmla="*/ 3935 w 4300"/>
                      <a:gd name="T1" fmla="*/ 2358 h 4300"/>
                      <a:gd name="T2" fmla="*/ 4141 w 4300"/>
                      <a:gd name="T3" fmla="*/ 1821 h 4300"/>
                      <a:gd name="T4" fmla="*/ 4250 w 4300"/>
                      <a:gd name="T5" fmla="*/ 1488 h 4300"/>
                      <a:gd name="T6" fmla="*/ 3790 w 4300"/>
                      <a:gd name="T7" fmla="*/ 975 h 4300"/>
                      <a:gd name="T8" fmla="*/ 3265 w 4300"/>
                      <a:gd name="T9" fmla="*/ 741 h 4300"/>
                      <a:gd name="T10" fmla="*/ 3167 w 4300"/>
                      <a:gd name="T11" fmla="*/ 197 h 4300"/>
                      <a:gd name="T12" fmla="*/ 2479 w 4300"/>
                      <a:gd name="T13" fmla="*/ 159 h 4300"/>
                      <a:gd name="T14" fmla="*/ 1942 w 4300"/>
                      <a:gd name="T15" fmla="*/ 365 h 4300"/>
                      <a:gd name="T16" fmla="*/ 1488 w 4300"/>
                      <a:gd name="T17" fmla="*/ 50 h 4300"/>
                      <a:gd name="T18" fmla="*/ 975 w 4300"/>
                      <a:gd name="T19" fmla="*/ 510 h 4300"/>
                      <a:gd name="T20" fmla="*/ 741 w 4300"/>
                      <a:gd name="T21" fmla="*/ 1035 h 4300"/>
                      <a:gd name="T22" fmla="*/ 197 w 4300"/>
                      <a:gd name="T23" fmla="*/ 1133 h 4300"/>
                      <a:gd name="T24" fmla="*/ 159 w 4300"/>
                      <a:gd name="T25" fmla="*/ 1821 h 4300"/>
                      <a:gd name="T26" fmla="*/ 365 w 4300"/>
                      <a:gd name="T27" fmla="*/ 2358 h 4300"/>
                      <a:gd name="T28" fmla="*/ 50 w 4300"/>
                      <a:gd name="T29" fmla="*/ 2812 h 4300"/>
                      <a:gd name="T30" fmla="*/ 510 w 4300"/>
                      <a:gd name="T31" fmla="*/ 3325 h 4300"/>
                      <a:gd name="T32" fmla="*/ 1035 w 4300"/>
                      <a:gd name="T33" fmla="*/ 3560 h 4300"/>
                      <a:gd name="T34" fmla="*/ 1133 w 4300"/>
                      <a:gd name="T35" fmla="*/ 4103 h 4300"/>
                      <a:gd name="T36" fmla="*/ 1590 w 4300"/>
                      <a:gd name="T37" fmla="*/ 4270 h 4300"/>
                      <a:gd name="T38" fmla="*/ 1942 w 4300"/>
                      <a:gd name="T39" fmla="*/ 3935 h 4300"/>
                      <a:gd name="T40" fmla="*/ 2479 w 4300"/>
                      <a:gd name="T41" fmla="*/ 4141 h 4300"/>
                      <a:gd name="T42" fmla="*/ 3167 w 4300"/>
                      <a:gd name="T43" fmla="*/ 4103 h 4300"/>
                      <a:gd name="T44" fmla="*/ 3265 w 4300"/>
                      <a:gd name="T45" fmla="*/ 3560 h 4300"/>
                      <a:gd name="T46" fmla="*/ 3790 w 4300"/>
                      <a:gd name="T47" fmla="*/ 3325 h 4300"/>
                      <a:gd name="T48" fmla="*/ 4250 w 4300"/>
                      <a:gd name="T49" fmla="*/ 2812 h 4300"/>
                      <a:gd name="T50" fmla="*/ 3844 w 4300"/>
                      <a:gd name="T51" fmla="*/ 3043 h 4300"/>
                      <a:gd name="T52" fmla="*/ 3341 w 4300"/>
                      <a:gd name="T53" fmla="*/ 3079 h 4300"/>
                      <a:gd name="T54" fmla="*/ 2985 w 4300"/>
                      <a:gd name="T55" fmla="*/ 3623 h 4300"/>
                      <a:gd name="T56" fmla="*/ 2716 w 4300"/>
                      <a:gd name="T57" fmla="*/ 3979 h 4300"/>
                      <a:gd name="T58" fmla="*/ 2335 w 4300"/>
                      <a:gd name="T59" fmla="*/ 3649 h 4300"/>
                      <a:gd name="T60" fmla="*/ 1699 w 4300"/>
                      <a:gd name="T61" fmla="*/ 3782 h 4300"/>
                      <a:gd name="T62" fmla="*/ 1257 w 4300"/>
                      <a:gd name="T63" fmla="*/ 3844 h 4300"/>
                      <a:gd name="T64" fmla="*/ 1221 w 4300"/>
                      <a:gd name="T65" fmla="*/ 3341 h 4300"/>
                      <a:gd name="T66" fmla="*/ 677 w 4300"/>
                      <a:gd name="T67" fmla="*/ 2985 h 4300"/>
                      <a:gd name="T68" fmla="*/ 321 w 4300"/>
                      <a:gd name="T69" fmla="*/ 2716 h 4300"/>
                      <a:gd name="T70" fmla="*/ 651 w 4300"/>
                      <a:gd name="T71" fmla="*/ 2335 h 4300"/>
                      <a:gd name="T72" fmla="*/ 518 w 4300"/>
                      <a:gd name="T73" fmla="*/ 1699 h 4300"/>
                      <a:gd name="T74" fmla="*/ 456 w 4300"/>
                      <a:gd name="T75" fmla="*/ 1257 h 4300"/>
                      <a:gd name="T76" fmla="*/ 959 w 4300"/>
                      <a:gd name="T77" fmla="*/ 1221 h 4300"/>
                      <a:gd name="T78" fmla="*/ 1315 w 4300"/>
                      <a:gd name="T79" fmla="*/ 677 h 4300"/>
                      <a:gd name="T80" fmla="*/ 1584 w 4300"/>
                      <a:gd name="T81" fmla="*/ 321 h 4300"/>
                      <a:gd name="T82" fmla="*/ 1965 w 4300"/>
                      <a:gd name="T83" fmla="*/ 651 h 4300"/>
                      <a:gd name="T84" fmla="*/ 2601 w 4300"/>
                      <a:gd name="T85" fmla="*/ 518 h 4300"/>
                      <a:gd name="T86" fmla="*/ 3043 w 4300"/>
                      <a:gd name="T87" fmla="*/ 456 h 4300"/>
                      <a:gd name="T88" fmla="*/ 3079 w 4300"/>
                      <a:gd name="T89" fmla="*/ 959 h 4300"/>
                      <a:gd name="T90" fmla="*/ 3623 w 4300"/>
                      <a:gd name="T91" fmla="*/ 1315 h 4300"/>
                      <a:gd name="T92" fmla="*/ 3979 w 4300"/>
                      <a:gd name="T93" fmla="*/ 1584 h 4300"/>
                      <a:gd name="T94" fmla="*/ 3649 w 4300"/>
                      <a:gd name="T95" fmla="*/ 1964 h 4300"/>
                      <a:gd name="T96" fmla="*/ 3782 w 4300"/>
                      <a:gd name="T97" fmla="*/ 2601 h 4300"/>
                      <a:gd name="T98" fmla="*/ 3844 w 4300"/>
                      <a:gd name="T99" fmla="*/ 3043 h 4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300" h="4300">
                        <a:moveTo>
                          <a:pt x="4141" y="2479"/>
                        </a:moveTo>
                        <a:cubicBezTo>
                          <a:pt x="4073" y="2439"/>
                          <a:pt x="4004" y="2398"/>
                          <a:pt x="3935" y="2358"/>
                        </a:cubicBezTo>
                        <a:cubicBezTo>
                          <a:pt x="3951" y="2220"/>
                          <a:pt x="3951" y="2080"/>
                          <a:pt x="3935" y="1942"/>
                        </a:cubicBezTo>
                        <a:cubicBezTo>
                          <a:pt x="4005" y="1902"/>
                          <a:pt x="4074" y="1861"/>
                          <a:pt x="4141" y="1821"/>
                        </a:cubicBezTo>
                        <a:cubicBezTo>
                          <a:pt x="4253" y="1753"/>
                          <a:pt x="4300" y="1610"/>
                          <a:pt x="4250" y="1488"/>
                        </a:cubicBezTo>
                        <a:lnTo>
                          <a:pt x="4250" y="1488"/>
                        </a:lnTo>
                        <a:lnTo>
                          <a:pt x="4103" y="1133"/>
                        </a:lnTo>
                        <a:cubicBezTo>
                          <a:pt x="4052" y="1011"/>
                          <a:pt x="3918" y="943"/>
                          <a:pt x="3790" y="975"/>
                        </a:cubicBezTo>
                        <a:cubicBezTo>
                          <a:pt x="3714" y="994"/>
                          <a:pt x="3637" y="1014"/>
                          <a:pt x="3560" y="1035"/>
                        </a:cubicBezTo>
                        <a:cubicBezTo>
                          <a:pt x="3473" y="926"/>
                          <a:pt x="3374" y="827"/>
                          <a:pt x="3265" y="741"/>
                        </a:cubicBezTo>
                        <a:cubicBezTo>
                          <a:pt x="3286" y="663"/>
                          <a:pt x="3306" y="586"/>
                          <a:pt x="3325" y="510"/>
                        </a:cubicBezTo>
                        <a:cubicBezTo>
                          <a:pt x="3357" y="382"/>
                          <a:pt x="3289" y="248"/>
                          <a:pt x="3167" y="197"/>
                        </a:cubicBezTo>
                        <a:lnTo>
                          <a:pt x="2812" y="50"/>
                        </a:lnTo>
                        <a:cubicBezTo>
                          <a:pt x="2690" y="0"/>
                          <a:pt x="2547" y="47"/>
                          <a:pt x="2479" y="159"/>
                        </a:cubicBezTo>
                        <a:cubicBezTo>
                          <a:pt x="2439" y="227"/>
                          <a:pt x="2398" y="296"/>
                          <a:pt x="2358" y="365"/>
                        </a:cubicBezTo>
                        <a:cubicBezTo>
                          <a:pt x="2220" y="349"/>
                          <a:pt x="2080" y="349"/>
                          <a:pt x="1942" y="365"/>
                        </a:cubicBezTo>
                        <a:cubicBezTo>
                          <a:pt x="1902" y="295"/>
                          <a:pt x="1861" y="226"/>
                          <a:pt x="1821" y="159"/>
                        </a:cubicBezTo>
                        <a:cubicBezTo>
                          <a:pt x="1753" y="47"/>
                          <a:pt x="1610" y="0"/>
                          <a:pt x="1488" y="50"/>
                        </a:cubicBezTo>
                        <a:lnTo>
                          <a:pt x="1133" y="197"/>
                        </a:lnTo>
                        <a:cubicBezTo>
                          <a:pt x="1011" y="248"/>
                          <a:pt x="943" y="382"/>
                          <a:pt x="975" y="510"/>
                        </a:cubicBezTo>
                        <a:cubicBezTo>
                          <a:pt x="994" y="586"/>
                          <a:pt x="1014" y="663"/>
                          <a:pt x="1035" y="740"/>
                        </a:cubicBezTo>
                        <a:cubicBezTo>
                          <a:pt x="926" y="827"/>
                          <a:pt x="827" y="926"/>
                          <a:pt x="741" y="1035"/>
                        </a:cubicBezTo>
                        <a:cubicBezTo>
                          <a:pt x="663" y="1014"/>
                          <a:pt x="585" y="994"/>
                          <a:pt x="510" y="975"/>
                        </a:cubicBezTo>
                        <a:cubicBezTo>
                          <a:pt x="382" y="943"/>
                          <a:pt x="248" y="1011"/>
                          <a:pt x="197" y="1133"/>
                        </a:cubicBezTo>
                        <a:lnTo>
                          <a:pt x="50" y="1488"/>
                        </a:lnTo>
                        <a:cubicBezTo>
                          <a:pt x="0" y="1610"/>
                          <a:pt x="47" y="1753"/>
                          <a:pt x="159" y="1821"/>
                        </a:cubicBezTo>
                        <a:cubicBezTo>
                          <a:pt x="227" y="1861"/>
                          <a:pt x="296" y="1902"/>
                          <a:pt x="365" y="1942"/>
                        </a:cubicBezTo>
                        <a:cubicBezTo>
                          <a:pt x="349" y="2080"/>
                          <a:pt x="349" y="2220"/>
                          <a:pt x="365" y="2358"/>
                        </a:cubicBezTo>
                        <a:cubicBezTo>
                          <a:pt x="296" y="2398"/>
                          <a:pt x="227" y="2439"/>
                          <a:pt x="159" y="2479"/>
                        </a:cubicBezTo>
                        <a:cubicBezTo>
                          <a:pt x="47" y="2547"/>
                          <a:pt x="0" y="2690"/>
                          <a:pt x="50" y="2812"/>
                        </a:cubicBezTo>
                        <a:lnTo>
                          <a:pt x="197" y="3167"/>
                        </a:lnTo>
                        <a:cubicBezTo>
                          <a:pt x="248" y="3289"/>
                          <a:pt x="382" y="3357"/>
                          <a:pt x="510" y="3325"/>
                        </a:cubicBezTo>
                        <a:cubicBezTo>
                          <a:pt x="586" y="3306"/>
                          <a:pt x="663" y="3286"/>
                          <a:pt x="740" y="3265"/>
                        </a:cubicBezTo>
                        <a:cubicBezTo>
                          <a:pt x="827" y="3374"/>
                          <a:pt x="926" y="3473"/>
                          <a:pt x="1035" y="3560"/>
                        </a:cubicBezTo>
                        <a:cubicBezTo>
                          <a:pt x="1014" y="3637"/>
                          <a:pt x="994" y="3714"/>
                          <a:pt x="975" y="3790"/>
                        </a:cubicBezTo>
                        <a:cubicBezTo>
                          <a:pt x="943" y="3918"/>
                          <a:pt x="1011" y="4052"/>
                          <a:pt x="1133" y="4103"/>
                        </a:cubicBezTo>
                        <a:lnTo>
                          <a:pt x="1488" y="4250"/>
                        </a:lnTo>
                        <a:cubicBezTo>
                          <a:pt x="1521" y="4263"/>
                          <a:pt x="1556" y="4270"/>
                          <a:pt x="1590" y="4270"/>
                        </a:cubicBezTo>
                        <a:cubicBezTo>
                          <a:pt x="1682" y="4270"/>
                          <a:pt x="1771" y="4223"/>
                          <a:pt x="1821" y="4141"/>
                        </a:cubicBezTo>
                        <a:cubicBezTo>
                          <a:pt x="1861" y="4074"/>
                          <a:pt x="1902" y="4005"/>
                          <a:pt x="1942" y="3935"/>
                        </a:cubicBezTo>
                        <a:cubicBezTo>
                          <a:pt x="2080" y="3951"/>
                          <a:pt x="2220" y="3951"/>
                          <a:pt x="2358" y="3935"/>
                        </a:cubicBezTo>
                        <a:cubicBezTo>
                          <a:pt x="2398" y="4004"/>
                          <a:pt x="2439" y="4073"/>
                          <a:pt x="2479" y="4141"/>
                        </a:cubicBezTo>
                        <a:cubicBezTo>
                          <a:pt x="2547" y="4253"/>
                          <a:pt x="2690" y="4300"/>
                          <a:pt x="2812" y="4250"/>
                        </a:cubicBezTo>
                        <a:lnTo>
                          <a:pt x="3167" y="4103"/>
                        </a:lnTo>
                        <a:cubicBezTo>
                          <a:pt x="3289" y="4052"/>
                          <a:pt x="3357" y="3918"/>
                          <a:pt x="3325" y="3790"/>
                        </a:cubicBezTo>
                        <a:cubicBezTo>
                          <a:pt x="3306" y="3715"/>
                          <a:pt x="3286" y="3637"/>
                          <a:pt x="3265" y="3560"/>
                        </a:cubicBezTo>
                        <a:cubicBezTo>
                          <a:pt x="3374" y="3473"/>
                          <a:pt x="3473" y="3374"/>
                          <a:pt x="3560" y="3265"/>
                        </a:cubicBezTo>
                        <a:cubicBezTo>
                          <a:pt x="3637" y="3286"/>
                          <a:pt x="3714" y="3306"/>
                          <a:pt x="3790" y="3325"/>
                        </a:cubicBezTo>
                        <a:cubicBezTo>
                          <a:pt x="3918" y="3357"/>
                          <a:pt x="4052" y="3289"/>
                          <a:pt x="4103" y="3167"/>
                        </a:cubicBezTo>
                        <a:lnTo>
                          <a:pt x="4250" y="2812"/>
                        </a:lnTo>
                        <a:cubicBezTo>
                          <a:pt x="4300" y="2690"/>
                          <a:pt x="4253" y="2547"/>
                          <a:pt x="4141" y="2479"/>
                        </a:cubicBezTo>
                        <a:close/>
                        <a:moveTo>
                          <a:pt x="3844" y="3043"/>
                        </a:moveTo>
                        <a:cubicBezTo>
                          <a:pt x="3771" y="3025"/>
                          <a:pt x="3697" y="3005"/>
                          <a:pt x="3623" y="2985"/>
                        </a:cubicBezTo>
                        <a:cubicBezTo>
                          <a:pt x="3518" y="2957"/>
                          <a:pt x="3407" y="2994"/>
                          <a:pt x="3341" y="3079"/>
                        </a:cubicBezTo>
                        <a:cubicBezTo>
                          <a:pt x="3265" y="3177"/>
                          <a:pt x="3177" y="3265"/>
                          <a:pt x="3079" y="3341"/>
                        </a:cubicBezTo>
                        <a:cubicBezTo>
                          <a:pt x="2994" y="3408"/>
                          <a:pt x="2957" y="3518"/>
                          <a:pt x="2985" y="3623"/>
                        </a:cubicBezTo>
                        <a:cubicBezTo>
                          <a:pt x="3005" y="3697"/>
                          <a:pt x="3025" y="3772"/>
                          <a:pt x="3043" y="3844"/>
                        </a:cubicBezTo>
                        <a:lnTo>
                          <a:pt x="2716" y="3979"/>
                        </a:lnTo>
                        <a:cubicBezTo>
                          <a:pt x="2678" y="3914"/>
                          <a:pt x="2639" y="3848"/>
                          <a:pt x="2601" y="3782"/>
                        </a:cubicBezTo>
                        <a:cubicBezTo>
                          <a:pt x="2547" y="3688"/>
                          <a:pt x="2442" y="3636"/>
                          <a:pt x="2335" y="3649"/>
                        </a:cubicBezTo>
                        <a:cubicBezTo>
                          <a:pt x="2213" y="3665"/>
                          <a:pt x="2088" y="3665"/>
                          <a:pt x="1965" y="3649"/>
                        </a:cubicBezTo>
                        <a:cubicBezTo>
                          <a:pt x="1857" y="3636"/>
                          <a:pt x="1753" y="3688"/>
                          <a:pt x="1699" y="3782"/>
                        </a:cubicBezTo>
                        <a:cubicBezTo>
                          <a:pt x="1661" y="3849"/>
                          <a:pt x="1622" y="3915"/>
                          <a:pt x="1584" y="3979"/>
                        </a:cubicBezTo>
                        <a:lnTo>
                          <a:pt x="1257" y="3844"/>
                        </a:lnTo>
                        <a:cubicBezTo>
                          <a:pt x="1275" y="3771"/>
                          <a:pt x="1295" y="3697"/>
                          <a:pt x="1315" y="3623"/>
                        </a:cubicBezTo>
                        <a:cubicBezTo>
                          <a:pt x="1343" y="3518"/>
                          <a:pt x="1306" y="3407"/>
                          <a:pt x="1221" y="3341"/>
                        </a:cubicBezTo>
                        <a:cubicBezTo>
                          <a:pt x="1123" y="3265"/>
                          <a:pt x="1035" y="3177"/>
                          <a:pt x="959" y="3079"/>
                        </a:cubicBezTo>
                        <a:cubicBezTo>
                          <a:pt x="892" y="2994"/>
                          <a:pt x="782" y="2957"/>
                          <a:pt x="677" y="2985"/>
                        </a:cubicBezTo>
                        <a:cubicBezTo>
                          <a:pt x="603" y="3005"/>
                          <a:pt x="529" y="3025"/>
                          <a:pt x="456" y="3043"/>
                        </a:cubicBezTo>
                        <a:lnTo>
                          <a:pt x="321" y="2716"/>
                        </a:lnTo>
                        <a:cubicBezTo>
                          <a:pt x="385" y="2678"/>
                          <a:pt x="452" y="2639"/>
                          <a:pt x="518" y="2601"/>
                        </a:cubicBezTo>
                        <a:cubicBezTo>
                          <a:pt x="612" y="2547"/>
                          <a:pt x="664" y="2443"/>
                          <a:pt x="651" y="2335"/>
                        </a:cubicBezTo>
                        <a:cubicBezTo>
                          <a:pt x="635" y="2213"/>
                          <a:pt x="635" y="2088"/>
                          <a:pt x="651" y="1965"/>
                        </a:cubicBezTo>
                        <a:cubicBezTo>
                          <a:pt x="664" y="1858"/>
                          <a:pt x="612" y="1753"/>
                          <a:pt x="518" y="1699"/>
                        </a:cubicBezTo>
                        <a:cubicBezTo>
                          <a:pt x="452" y="1661"/>
                          <a:pt x="385" y="1622"/>
                          <a:pt x="321" y="1584"/>
                        </a:cubicBezTo>
                        <a:lnTo>
                          <a:pt x="456" y="1257"/>
                        </a:lnTo>
                        <a:cubicBezTo>
                          <a:pt x="529" y="1275"/>
                          <a:pt x="603" y="1295"/>
                          <a:pt x="677" y="1315"/>
                        </a:cubicBezTo>
                        <a:cubicBezTo>
                          <a:pt x="782" y="1343"/>
                          <a:pt x="892" y="1306"/>
                          <a:pt x="959" y="1221"/>
                        </a:cubicBezTo>
                        <a:cubicBezTo>
                          <a:pt x="1035" y="1123"/>
                          <a:pt x="1123" y="1035"/>
                          <a:pt x="1221" y="959"/>
                        </a:cubicBezTo>
                        <a:cubicBezTo>
                          <a:pt x="1306" y="892"/>
                          <a:pt x="1343" y="782"/>
                          <a:pt x="1315" y="677"/>
                        </a:cubicBezTo>
                        <a:cubicBezTo>
                          <a:pt x="1295" y="603"/>
                          <a:pt x="1275" y="529"/>
                          <a:pt x="1257" y="456"/>
                        </a:cubicBezTo>
                        <a:lnTo>
                          <a:pt x="1584" y="321"/>
                        </a:lnTo>
                        <a:cubicBezTo>
                          <a:pt x="1622" y="385"/>
                          <a:pt x="1661" y="451"/>
                          <a:pt x="1699" y="518"/>
                        </a:cubicBezTo>
                        <a:cubicBezTo>
                          <a:pt x="1753" y="612"/>
                          <a:pt x="1858" y="664"/>
                          <a:pt x="1965" y="651"/>
                        </a:cubicBezTo>
                        <a:cubicBezTo>
                          <a:pt x="2087" y="635"/>
                          <a:pt x="2212" y="635"/>
                          <a:pt x="2335" y="651"/>
                        </a:cubicBezTo>
                        <a:cubicBezTo>
                          <a:pt x="2442" y="664"/>
                          <a:pt x="2547" y="612"/>
                          <a:pt x="2601" y="518"/>
                        </a:cubicBezTo>
                        <a:cubicBezTo>
                          <a:pt x="2639" y="452"/>
                          <a:pt x="2678" y="385"/>
                          <a:pt x="2716" y="321"/>
                        </a:cubicBezTo>
                        <a:lnTo>
                          <a:pt x="3043" y="456"/>
                        </a:lnTo>
                        <a:cubicBezTo>
                          <a:pt x="3025" y="529"/>
                          <a:pt x="3005" y="603"/>
                          <a:pt x="2985" y="677"/>
                        </a:cubicBezTo>
                        <a:cubicBezTo>
                          <a:pt x="2957" y="782"/>
                          <a:pt x="2994" y="892"/>
                          <a:pt x="3079" y="959"/>
                        </a:cubicBezTo>
                        <a:cubicBezTo>
                          <a:pt x="3177" y="1035"/>
                          <a:pt x="3265" y="1123"/>
                          <a:pt x="3341" y="1221"/>
                        </a:cubicBezTo>
                        <a:cubicBezTo>
                          <a:pt x="3408" y="1306"/>
                          <a:pt x="3518" y="1343"/>
                          <a:pt x="3623" y="1315"/>
                        </a:cubicBezTo>
                        <a:cubicBezTo>
                          <a:pt x="3697" y="1295"/>
                          <a:pt x="3771" y="1275"/>
                          <a:pt x="3844" y="1257"/>
                        </a:cubicBezTo>
                        <a:lnTo>
                          <a:pt x="3979" y="1584"/>
                        </a:lnTo>
                        <a:cubicBezTo>
                          <a:pt x="3915" y="1622"/>
                          <a:pt x="3849" y="1661"/>
                          <a:pt x="3782" y="1699"/>
                        </a:cubicBezTo>
                        <a:cubicBezTo>
                          <a:pt x="3688" y="1753"/>
                          <a:pt x="3636" y="1857"/>
                          <a:pt x="3649" y="1964"/>
                        </a:cubicBezTo>
                        <a:cubicBezTo>
                          <a:pt x="3665" y="2087"/>
                          <a:pt x="3665" y="2212"/>
                          <a:pt x="3649" y="2335"/>
                        </a:cubicBezTo>
                        <a:cubicBezTo>
                          <a:pt x="3636" y="2442"/>
                          <a:pt x="3688" y="2547"/>
                          <a:pt x="3782" y="2601"/>
                        </a:cubicBezTo>
                        <a:cubicBezTo>
                          <a:pt x="3848" y="2639"/>
                          <a:pt x="3914" y="2678"/>
                          <a:pt x="3979" y="2716"/>
                        </a:cubicBezTo>
                        <a:lnTo>
                          <a:pt x="3844" y="3043"/>
                        </a:lnTo>
                        <a:close/>
                      </a:path>
                    </a:pathLst>
                  </a:custGeom>
                  <a:grpFill/>
                  <a:ln w="0">
                    <a:noFill/>
                    <a:prstDash val="solid"/>
                    <a:round/>
                    <a:headEnd/>
                    <a:tailEnd/>
                  </a:ln>
                </p:spPr>
                <p:txBody>
                  <a:bodyPr vert="horz" wrap="square" lIns="68580" tIns="34291" rIns="68580" bIns="34291" numCol="1" anchor="t" anchorCtr="0" compatLnSpc="1">
                    <a:prstTxWarp prst="textNoShape">
                      <a:avLst/>
                    </a:prstTxWarp>
                  </a:bodyPr>
                  <a:lstStyle/>
                  <a:p>
                    <a:endParaRPr lang="en-US" sz="1400"/>
                  </a:p>
                </p:txBody>
              </p:sp>
              <p:sp>
                <p:nvSpPr>
                  <p:cNvPr id="41" name="Freeform 471">
                    <a:extLst>
                      <a:ext uri="{FF2B5EF4-FFF2-40B4-BE49-F238E27FC236}">
                        <a16:creationId xmlns:a16="http://schemas.microsoft.com/office/drawing/2014/main" id="{2A5864B2-ADA6-61FE-AF6A-D0AE5AE3AD9D}"/>
                      </a:ext>
                    </a:extLst>
                  </p:cNvPr>
                  <p:cNvSpPr>
                    <a:spLocks noEditPoints="1"/>
                  </p:cNvSpPr>
                  <p:nvPr/>
                </p:nvSpPr>
                <p:spPr bwMode="auto">
                  <a:xfrm>
                    <a:off x="4967288" y="3444875"/>
                    <a:ext cx="411163" cy="387350"/>
                  </a:xfrm>
                  <a:custGeom>
                    <a:avLst/>
                    <a:gdLst>
                      <a:gd name="T0" fmla="*/ 2010 w 2216"/>
                      <a:gd name="T1" fmla="*/ 734 h 2085"/>
                      <a:gd name="T2" fmla="*/ 2010 w 2216"/>
                      <a:gd name="T3" fmla="*/ 734 h 2085"/>
                      <a:gd name="T4" fmla="*/ 734 w 2216"/>
                      <a:gd name="T5" fmla="*/ 206 h 2085"/>
                      <a:gd name="T6" fmla="*/ 206 w 2216"/>
                      <a:gd name="T7" fmla="*/ 1482 h 2085"/>
                      <a:gd name="T8" fmla="*/ 734 w 2216"/>
                      <a:gd name="T9" fmla="*/ 2010 h 2085"/>
                      <a:gd name="T10" fmla="*/ 1108 w 2216"/>
                      <a:gd name="T11" fmla="*/ 2085 h 2085"/>
                      <a:gd name="T12" fmla="*/ 1482 w 2216"/>
                      <a:gd name="T13" fmla="*/ 2010 h 2085"/>
                      <a:gd name="T14" fmla="*/ 2010 w 2216"/>
                      <a:gd name="T15" fmla="*/ 734 h 2085"/>
                      <a:gd name="T16" fmla="*/ 1372 w 2216"/>
                      <a:gd name="T17" fmla="*/ 1745 h 2085"/>
                      <a:gd name="T18" fmla="*/ 844 w 2216"/>
                      <a:gd name="T19" fmla="*/ 1745 h 2085"/>
                      <a:gd name="T20" fmla="*/ 471 w 2216"/>
                      <a:gd name="T21" fmla="*/ 1372 h 2085"/>
                      <a:gd name="T22" fmla="*/ 844 w 2216"/>
                      <a:gd name="T23" fmla="*/ 471 h 2085"/>
                      <a:gd name="T24" fmla="*/ 1107 w 2216"/>
                      <a:gd name="T25" fmla="*/ 418 h 2085"/>
                      <a:gd name="T26" fmla="*/ 1745 w 2216"/>
                      <a:gd name="T27" fmla="*/ 844 h 2085"/>
                      <a:gd name="T28" fmla="*/ 1372 w 2216"/>
                      <a:gd name="T29" fmla="*/ 1745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6" h="2085">
                        <a:moveTo>
                          <a:pt x="2010" y="734"/>
                        </a:moveTo>
                        <a:lnTo>
                          <a:pt x="2010" y="734"/>
                        </a:lnTo>
                        <a:cubicBezTo>
                          <a:pt x="1804" y="237"/>
                          <a:pt x="1232" y="0"/>
                          <a:pt x="734" y="206"/>
                        </a:cubicBezTo>
                        <a:cubicBezTo>
                          <a:pt x="237" y="412"/>
                          <a:pt x="0" y="984"/>
                          <a:pt x="206" y="1482"/>
                        </a:cubicBezTo>
                        <a:cubicBezTo>
                          <a:pt x="306" y="1723"/>
                          <a:pt x="493" y="1910"/>
                          <a:pt x="734" y="2010"/>
                        </a:cubicBezTo>
                        <a:cubicBezTo>
                          <a:pt x="855" y="2060"/>
                          <a:pt x="981" y="2085"/>
                          <a:pt x="1108" y="2085"/>
                        </a:cubicBezTo>
                        <a:cubicBezTo>
                          <a:pt x="1235" y="2085"/>
                          <a:pt x="1361" y="2060"/>
                          <a:pt x="1482" y="2010"/>
                        </a:cubicBezTo>
                        <a:cubicBezTo>
                          <a:pt x="1979" y="1804"/>
                          <a:pt x="2216" y="1232"/>
                          <a:pt x="2010" y="734"/>
                        </a:cubicBezTo>
                        <a:close/>
                        <a:moveTo>
                          <a:pt x="1372" y="1745"/>
                        </a:moveTo>
                        <a:cubicBezTo>
                          <a:pt x="1202" y="1816"/>
                          <a:pt x="1014" y="1816"/>
                          <a:pt x="844" y="1745"/>
                        </a:cubicBezTo>
                        <a:cubicBezTo>
                          <a:pt x="674" y="1675"/>
                          <a:pt x="541" y="1542"/>
                          <a:pt x="471" y="1372"/>
                        </a:cubicBezTo>
                        <a:cubicBezTo>
                          <a:pt x="325" y="1021"/>
                          <a:pt x="493" y="616"/>
                          <a:pt x="844" y="471"/>
                        </a:cubicBezTo>
                        <a:cubicBezTo>
                          <a:pt x="930" y="435"/>
                          <a:pt x="1019" y="418"/>
                          <a:pt x="1107" y="418"/>
                        </a:cubicBezTo>
                        <a:cubicBezTo>
                          <a:pt x="1378" y="418"/>
                          <a:pt x="1635" y="579"/>
                          <a:pt x="1745" y="844"/>
                        </a:cubicBezTo>
                        <a:cubicBezTo>
                          <a:pt x="1891" y="1195"/>
                          <a:pt x="1723" y="1600"/>
                          <a:pt x="1372" y="1745"/>
                        </a:cubicBezTo>
                        <a:close/>
                      </a:path>
                    </a:pathLst>
                  </a:custGeom>
                  <a:grpFill/>
                  <a:ln w="0">
                    <a:noFill/>
                    <a:prstDash val="solid"/>
                    <a:round/>
                    <a:headEnd/>
                    <a:tailEnd/>
                  </a:ln>
                </p:spPr>
                <p:txBody>
                  <a:bodyPr vert="horz" wrap="square" lIns="68580" tIns="34291" rIns="68580" bIns="34291" numCol="1" anchor="t" anchorCtr="0" compatLnSpc="1">
                    <a:prstTxWarp prst="textNoShape">
                      <a:avLst/>
                    </a:prstTxWarp>
                  </a:bodyPr>
                  <a:lstStyle/>
                  <a:p>
                    <a:endParaRPr lang="en-US" sz="1400"/>
                  </a:p>
                </p:txBody>
              </p:sp>
              <p:sp>
                <p:nvSpPr>
                  <p:cNvPr id="42" name="Freeform 472">
                    <a:extLst>
                      <a:ext uri="{FF2B5EF4-FFF2-40B4-BE49-F238E27FC236}">
                        <a16:creationId xmlns:a16="http://schemas.microsoft.com/office/drawing/2014/main" id="{F9E83032-C8F4-5D75-F117-5589D8934FC3}"/>
                      </a:ext>
                    </a:extLst>
                  </p:cNvPr>
                  <p:cNvSpPr>
                    <a:spLocks noEditPoints="1"/>
                  </p:cNvSpPr>
                  <p:nvPr/>
                </p:nvSpPr>
                <p:spPr bwMode="auto">
                  <a:xfrm>
                    <a:off x="5362576" y="2857500"/>
                    <a:ext cx="603250" cy="603250"/>
                  </a:xfrm>
                  <a:custGeom>
                    <a:avLst/>
                    <a:gdLst>
                      <a:gd name="T0" fmla="*/ 2908 w 3252"/>
                      <a:gd name="T1" fmla="*/ 1240 h 3252"/>
                      <a:gd name="T2" fmla="*/ 2897 w 3252"/>
                      <a:gd name="T3" fmla="*/ 870 h 3252"/>
                      <a:gd name="T4" fmla="*/ 2677 w 3252"/>
                      <a:gd name="T5" fmla="*/ 377 h 3252"/>
                      <a:gd name="T6" fmla="*/ 2259 w 3252"/>
                      <a:gd name="T7" fmla="*/ 447 h 3252"/>
                      <a:gd name="T8" fmla="*/ 1990 w 3252"/>
                      <a:gd name="T9" fmla="*/ 193 h 3252"/>
                      <a:gd name="T10" fmla="*/ 1486 w 3252"/>
                      <a:gd name="T11" fmla="*/ 0 h 3252"/>
                      <a:gd name="T12" fmla="*/ 1240 w 3252"/>
                      <a:gd name="T13" fmla="*/ 344 h 3252"/>
                      <a:gd name="T14" fmla="*/ 870 w 3252"/>
                      <a:gd name="T15" fmla="*/ 355 h 3252"/>
                      <a:gd name="T16" fmla="*/ 378 w 3252"/>
                      <a:gd name="T17" fmla="*/ 575 h 3252"/>
                      <a:gd name="T18" fmla="*/ 447 w 3252"/>
                      <a:gd name="T19" fmla="*/ 993 h 3252"/>
                      <a:gd name="T20" fmla="*/ 193 w 3252"/>
                      <a:gd name="T21" fmla="*/ 1262 h 3252"/>
                      <a:gd name="T22" fmla="*/ 0 w 3252"/>
                      <a:gd name="T23" fmla="*/ 1766 h 3252"/>
                      <a:gd name="T24" fmla="*/ 345 w 3252"/>
                      <a:gd name="T25" fmla="*/ 2012 h 3252"/>
                      <a:gd name="T26" fmla="*/ 355 w 3252"/>
                      <a:gd name="T27" fmla="*/ 2382 h 3252"/>
                      <a:gd name="T28" fmla="*/ 575 w 3252"/>
                      <a:gd name="T29" fmla="*/ 2874 h 3252"/>
                      <a:gd name="T30" fmla="*/ 993 w 3252"/>
                      <a:gd name="T31" fmla="*/ 2805 h 3252"/>
                      <a:gd name="T32" fmla="*/ 1262 w 3252"/>
                      <a:gd name="T33" fmla="*/ 3059 h 3252"/>
                      <a:gd name="T34" fmla="*/ 1766 w 3252"/>
                      <a:gd name="T35" fmla="*/ 3252 h 3252"/>
                      <a:gd name="T36" fmla="*/ 2012 w 3252"/>
                      <a:gd name="T37" fmla="*/ 2907 h 3252"/>
                      <a:gd name="T38" fmla="*/ 2382 w 3252"/>
                      <a:gd name="T39" fmla="*/ 2897 h 3252"/>
                      <a:gd name="T40" fmla="*/ 2875 w 3252"/>
                      <a:gd name="T41" fmla="*/ 2677 h 3252"/>
                      <a:gd name="T42" fmla="*/ 2805 w 3252"/>
                      <a:gd name="T43" fmla="*/ 2259 h 3252"/>
                      <a:gd name="T44" fmla="*/ 3059 w 3252"/>
                      <a:gd name="T45" fmla="*/ 1990 h 3252"/>
                      <a:gd name="T46" fmla="*/ 3252 w 3252"/>
                      <a:gd name="T47" fmla="*/ 1486 h 3252"/>
                      <a:gd name="T48" fmla="*/ 2980 w 3252"/>
                      <a:gd name="T49" fmla="*/ 1727 h 3252"/>
                      <a:gd name="T50" fmla="*/ 2654 w 3252"/>
                      <a:gd name="T51" fmla="*/ 1910 h 3252"/>
                      <a:gd name="T52" fmla="*/ 2571 w 3252"/>
                      <a:gd name="T53" fmla="*/ 2402 h 3252"/>
                      <a:gd name="T54" fmla="*/ 2512 w 3252"/>
                      <a:gd name="T55" fmla="*/ 2655 h 3252"/>
                      <a:gd name="T56" fmla="*/ 2152 w 3252"/>
                      <a:gd name="T57" fmla="*/ 2553 h 3252"/>
                      <a:gd name="T58" fmla="*/ 1746 w 3252"/>
                      <a:gd name="T59" fmla="*/ 2843 h 3252"/>
                      <a:gd name="T60" fmla="*/ 1525 w 3252"/>
                      <a:gd name="T61" fmla="*/ 2980 h 3252"/>
                      <a:gd name="T62" fmla="*/ 1342 w 3252"/>
                      <a:gd name="T63" fmla="*/ 2654 h 3252"/>
                      <a:gd name="T64" fmla="*/ 850 w 3252"/>
                      <a:gd name="T65" fmla="*/ 2571 h 3252"/>
                      <a:gd name="T66" fmla="*/ 597 w 3252"/>
                      <a:gd name="T67" fmla="*/ 2512 h 3252"/>
                      <a:gd name="T68" fmla="*/ 699 w 3252"/>
                      <a:gd name="T69" fmla="*/ 2152 h 3252"/>
                      <a:gd name="T70" fmla="*/ 409 w 3252"/>
                      <a:gd name="T71" fmla="*/ 1746 h 3252"/>
                      <a:gd name="T72" fmla="*/ 272 w 3252"/>
                      <a:gd name="T73" fmla="*/ 1525 h 3252"/>
                      <a:gd name="T74" fmla="*/ 598 w 3252"/>
                      <a:gd name="T75" fmla="*/ 1342 h 3252"/>
                      <a:gd name="T76" fmla="*/ 681 w 3252"/>
                      <a:gd name="T77" fmla="*/ 850 h 3252"/>
                      <a:gd name="T78" fmla="*/ 740 w 3252"/>
                      <a:gd name="T79" fmla="*/ 597 h 3252"/>
                      <a:gd name="T80" fmla="*/ 1100 w 3252"/>
                      <a:gd name="T81" fmla="*/ 699 h 3252"/>
                      <a:gd name="T82" fmla="*/ 1506 w 3252"/>
                      <a:gd name="T83" fmla="*/ 409 h 3252"/>
                      <a:gd name="T84" fmla="*/ 1727 w 3252"/>
                      <a:gd name="T85" fmla="*/ 272 h 3252"/>
                      <a:gd name="T86" fmla="*/ 1910 w 3252"/>
                      <a:gd name="T87" fmla="*/ 598 h 3252"/>
                      <a:gd name="T88" fmla="*/ 2402 w 3252"/>
                      <a:gd name="T89" fmla="*/ 681 h 3252"/>
                      <a:gd name="T90" fmla="*/ 2655 w 3252"/>
                      <a:gd name="T91" fmla="*/ 740 h 3252"/>
                      <a:gd name="T92" fmla="*/ 2553 w 3252"/>
                      <a:gd name="T93" fmla="*/ 1100 h 3252"/>
                      <a:gd name="T94" fmla="*/ 2843 w 3252"/>
                      <a:gd name="T95" fmla="*/ 1506 h 3252"/>
                      <a:gd name="T96" fmla="*/ 2980 w 3252"/>
                      <a:gd name="T97" fmla="*/ 1727 h 3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52" h="3252">
                        <a:moveTo>
                          <a:pt x="3059" y="1262"/>
                        </a:moveTo>
                        <a:cubicBezTo>
                          <a:pt x="3009" y="1254"/>
                          <a:pt x="2959" y="1247"/>
                          <a:pt x="2908" y="1240"/>
                        </a:cubicBezTo>
                        <a:cubicBezTo>
                          <a:pt x="2882" y="1155"/>
                          <a:pt x="2847" y="1071"/>
                          <a:pt x="2805" y="993"/>
                        </a:cubicBezTo>
                        <a:cubicBezTo>
                          <a:pt x="2836" y="952"/>
                          <a:pt x="2867" y="911"/>
                          <a:pt x="2897" y="870"/>
                        </a:cubicBezTo>
                        <a:cubicBezTo>
                          <a:pt x="2963" y="781"/>
                          <a:pt x="2953" y="654"/>
                          <a:pt x="2875" y="575"/>
                        </a:cubicBezTo>
                        <a:lnTo>
                          <a:pt x="2677" y="377"/>
                        </a:lnTo>
                        <a:cubicBezTo>
                          <a:pt x="2598" y="299"/>
                          <a:pt x="2471" y="289"/>
                          <a:pt x="2382" y="355"/>
                        </a:cubicBezTo>
                        <a:cubicBezTo>
                          <a:pt x="2341" y="385"/>
                          <a:pt x="2300" y="416"/>
                          <a:pt x="2259" y="447"/>
                        </a:cubicBezTo>
                        <a:cubicBezTo>
                          <a:pt x="2181" y="405"/>
                          <a:pt x="2097" y="370"/>
                          <a:pt x="2012" y="344"/>
                        </a:cubicBezTo>
                        <a:cubicBezTo>
                          <a:pt x="2005" y="293"/>
                          <a:pt x="1998" y="243"/>
                          <a:pt x="1990" y="193"/>
                        </a:cubicBezTo>
                        <a:cubicBezTo>
                          <a:pt x="1974" y="83"/>
                          <a:pt x="1877" y="0"/>
                          <a:pt x="1766" y="0"/>
                        </a:cubicBezTo>
                        <a:lnTo>
                          <a:pt x="1486" y="0"/>
                        </a:lnTo>
                        <a:cubicBezTo>
                          <a:pt x="1375" y="0"/>
                          <a:pt x="1278" y="83"/>
                          <a:pt x="1262" y="193"/>
                        </a:cubicBezTo>
                        <a:cubicBezTo>
                          <a:pt x="1254" y="242"/>
                          <a:pt x="1247" y="293"/>
                          <a:pt x="1240" y="344"/>
                        </a:cubicBezTo>
                        <a:cubicBezTo>
                          <a:pt x="1155" y="370"/>
                          <a:pt x="1072" y="405"/>
                          <a:pt x="993" y="447"/>
                        </a:cubicBezTo>
                        <a:cubicBezTo>
                          <a:pt x="952" y="416"/>
                          <a:pt x="911" y="385"/>
                          <a:pt x="870" y="355"/>
                        </a:cubicBezTo>
                        <a:cubicBezTo>
                          <a:pt x="781" y="289"/>
                          <a:pt x="654" y="299"/>
                          <a:pt x="575" y="377"/>
                        </a:cubicBezTo>
                        <a:lnTo>
                          <a:pt x="378" y="575"/>
                        </a:lnTo>
                        <a:cubicBezTo>
                          <a:pt x="299" y="654"/>
                          <a:pt x="289" y="781"/>
                          <a:pt x="355" y="870"/>
                        </a:cubicBezTo>
                        <a:cubicBezTo>
                          <a:pt x="385" y="911"/>
                          <a:pt x="416" y="952"/>
                          <a:pt x="447" y="993"/>
                        </a:cubicBezTo>
                        <a:cubicBezTo>
                          <a:pt x="405" y="1071"/>
                          <a:pt x="370" y="1155"/>
                          <a:pt x="345" y="1240"/>
                        </a:cubicBezTo>
                        <a:cubicBezTo>
                          <a:pt x="293" y="1247"/>
                          <a:pt x="243" y="1254"/>
                          <a:pt x="193" y="1262"/>
                        </a:cubicBezTo>
                        <a:cubicBezTo>
                          <a:pt x="83" y="1278"/>
                          <a:pt x="0" y="1375"/>
                          <a:pt x="0" y="1486"/>
                        </a:cubicBezTo>
                        <a:lnTo>
                          <a:pt x="0" y="1766"/>
                        </a:lnTo>
                        <a:cubicBezTo>
                          <a:pt x="0" y="1877"/>
                          <a:pt x="83" y="1974"/>
                          <a:pt x="193" y="1990"/>
                        </a:cubicBezTo>
                        <a:cubicBezTo>
                          <a:pt x="243" y="1998"/>
                          <a:pt x="293" y="2005"/>
                          <a:pt x="345" y="2012"/>
                        </a:cubicBezTo>
                        <a:cubicBezTo>
                          <a:pt x="370" y="2097"/>
                          <a:pt x="405" y="2180"/>
                          <a:pt x="447" y="2259"/>
                        </a:cubicBezTo>
                        <a:cubicBezTo>
                          <a:pt x="416" y="2300"/>
                          <a:pt x="385" y="2341"/>
                          <a:pt x="355" y="2382"/>
                        </a:cubicBezTo>
                        <a:cubicBezTo>
                          <a:pt x="289" y="2471"/>
                          <a:pt x="299" y="2598"/>
                          <a:pt x="378" y="2677"/>
                        </a:cubicBezTo>
                        <a:lnTo>
                          <a:pt x="575" y="2874"/>
                        </a:lnTo>
                        <a:cubicBezTo>
                          <a:pt x="654" y="2953"/>
                          <a:pt x="781" y="2963"/>
                          <a:pt x="870" y="2897"/>
                        </a:cubicBezTo>
                        <a:cubicBezTo>
                          <a:pt x="911" y="2867"/>
                          <a:pt x="952" y="2836"/>
                          <a:pt x="993" y="2805"/>
                        </a:cubicBezTo>
                        <a:cubicBezTo>
                          <a:pt x="1072" y="2847"/>
                          <a:pt x="1155" y="2882"/>
                          <a:pt x="1240" y="2907"/>
                        </a:cubicBezTo>
                        <a:cubicBezTo>
                          <a:pt x="1247" y="2959"/>
                          <a:pt x="1254" y="3009"/>
                          <a:pt x="1262" y="3059"/>
                        </a:cubicBezTo>
                        <a:cubicBezTo>
                          <a:pt x="1278" y="3169"/>
                          <a:pt x="1375" y="3252"/>
                          <a:pt x="1486" y="3252"/>
                        </a:cubicBezTo>
                        <a:lnTo>
                          <a:pt x="1766" y="3252"/>
                        </a:lnTo>
                        <a:cubicBezTo>
                          <a:pt x="1877" y="3252"/>
                          <a:pt x="1974" y="3169"/>
                          <a:pt x="1990" y="3059"/>
                        </a:cubicBezTo>
                        <a:cubicBezTo>
                          <a:pt x="1998" y="3009"/>
                          <a:pt x="2005" y="2959"/>
                          <a:pt x="2012" y="2907"/>
                        </a:cubicBezTo>
                        <a:cubicBezTo>
                          <a:pt x="2097" y="2882"/>
                          <a:pt x="2180" y="2847"/>
                          <a:pt x="2259" y="2805"/>
                        </a:cubicBezTo>
                        <a:cubicBezTo>
                          <a:pt x="2300" y="2836"/>
                          <a:pt x="2341" y="2867"/>
                          <a:pt x="2382" y="2897"/>
                        </a:cubicBezTo>
                        <a:cubicBezTo>
                          <a:pt x="2471" y="2963"/>
                          <a:pt x="2598" y="2953"/>
                          <a:pt x="2677" y="2874"/>
                        </a:cubicBezTo>
                        <a:lnTo>
                          <a:pt x="2875" y="2677"/>
                        </a:lnTo>
                        <a:cubicBezTo>
                          <a:pt x="2953" y="2598"/>
                          <a:pt x="2963" y="2471"/>
                          <a:pt x="2897" y="2382"/>
                        </a:cubicBezTo>
                        <a:cubicBezTo>
                          <a:pt x="2867" y="2341"/>
                          <a:pt x="2836" y="2300"/>
                          <a:pt x="2805" y="2259"/>
                        </a:cubicBezTo>
                        <a:cubicBezTo>
                          <a:pt x="2847" y="2180"/>
                          <a:pt x="2882" y="2097"/>
                          <a:pt x="2908" y="2012"/>
                        </a:cubicBezTo>
                        <a:cubicBezTo>
                          <a:pt x="2959" y="2005"/>
                          <a:pt x="3009" y="1998"/>
                          <a:pt x="3059" y="1990"/>
                        </a:cubicBezTo>
                        <a:cubicBezTo>
                          <a:pt x="3169" y="1974"/>
                          <a:pt x="3252" y="1877"/>
                          <a:pt x="3252" y="1766"/>
                        </a:cubicBezTo>
                        <a:lnTo>
                          <a:pt x="3252" y="1486"/>
                        </a:lnTo>
                        <a:cubicBezTo>
                          <a:pt x="3252" y="1375"/>
                          <a:pt x="3169" y="1278"/>
                          <a:pt x="3059" y="1262"/>
                        </a:cubicBezTo>
                        <a:close/>
                        <a:moveTo>
                          <a:pt x="2980" y="1727"/>
                        </a:moveTo>
                        <a:cubicBezTo>
                          <a:pt x="2935" y="1733"/>
                          <a:pt x="2889" y="1740"/>
                          <a:pt x="2843" y="1746"/>
                        </a:cubicBezTo>
                        <a:cubicBezTo>
                          <a:pt x="2752" y="1757"/>
                          <a:pt x="2678" y="1822"/>
                          <a:pt x="2654" y="1910"/>
                        </a:cubicBezTo>
                        <a:cubicBezTo>
                          <a:pt x="2630" y="1994"/>
                          <a:pt x="2597" y="2075"/>
                          <a:pt x="2553" y="2152"/>
                        </a:cubicBezTo>
                        <a:cubicBezTo>
                          <a:pt x="2508" y="2231"/>
                          <a:pt x="2515" y="2329"/>
                          <a:pt x="2571" y="2402"/>
                        </a:cubicBezTo>
                        <a:cubicBezTo>
                          <a:pt x="2599" y="2439"/>
                          <a:pt x="2627" y="2476"/>
                          <a:pt x="2655" y="2512"/>
                        </a:cubicBezTo>
                        <a:lnTo>
                          <a:pt x="2512" y="2655"/>
                        </a:lnTo>
                        <a:cubicBezTo>
                          <a:pt x="2475" y="2627"/>
                          <a:pt x="2439" y="2599"/>
                          <a:pt x="2402" y="2571"/>
                        </a:cubicBezTo>
                        <a:cubicBezTo>
                          <a:pt x="2329" y="2515"/>
                          <a:pt x="2231" y="2508"/>
                          <a:pt x="2152" y="2553"/>
                        </a:cubicBezTo>
                        <a:cubicBezTo>
                          <a:pt x="2076" y="2597"/>
                          <a:pt x="1994" y="2630"/>
                          <a:pt x="1910" y="2654"/>
                        </a:cubicBezTo>
                        <a:cubicBezTo>
                          <a:pt x="1822" y="2678"/>
                          <a:pt x="1758" y="2752"/>
                          <a:pt x="1746" y="2843"/>
                        </a:cubicBezTo>
                        <a:cubicBezTo>
                          <a:pt x="1740" y="2889"/>
                          <a:pt x="1733" y="2935"/>
                          <a:pt x="1727" y="2980"/>
                        </a:cubicBezTo>
                        <a:lnTo>
                          <a:pt x="1525" y="2980"/>
                        </a:lnTo>
                        <a:cubicBezTo>
                          <a:pt x="1519" y="2935"/>
                          <a:pt x="1512" y="2889"/>
                          <a:pt x="1506" y="2843"/>
                        </a:cubicBezTo>
                        <a:cubicBezTo>
                          <a:pt x="1495" y="2752"/>
                          <a:pt x="1430" y="2678"/>
                          <a:pt x="1342" y="2654"/>
                        </a:cubicBezTo>
                        <a:cubicBezTo>
                          <a:pt x="1258" y="2630"/>
                          <a:pt x="1177" y="2597"/>
                          <a:pt x="1100" y="2553"/>
                        </a:cubicBezTo>
                        <a:cubicBezTo>
                          <a:pt x="1021" y="2508"/>
                          <a:pt x="923" y="2515"/>
                          <a:pt x="850" y="2571"/>
                        </a:cubicBezTo>
                        <a:cubicBezTo>
                          <a:pt x="813" y="2599"/>
                          <a:pt x="777" y="2627"/>
                          <a:pt x="740" y="2655"/>
                        </a:cubicBezTo>
                        <a:lnTo>
                          <a:pt x="597" y="2512"/>
                        </a:lnTo>
                        <a:cubicBezTo>
                          <a:pt x="625" y="2475"/>
                          <a:pt x="653" y="2439"/>
                          <a:pt x="681" y="2402"/>
                        </a:cubicBezTo>
                        <a:cubicBezTo>
                          <a:pt x="737" y="2329"/>
                          <a:pt x="744" y="2231"/>
                          <a:pt x="699" y="2152"/>
                        </a:cubicBezTo>
                        <a:cubicBezTo>
                          <a:pt x="655" y="2075"/>
                          <a:pt x="622" y="1994"/>
                          <a:pt x="598" y="1910"/>
                        </a:cubicBezTo>
                        <a:cubicBezTo>
                          <a:pt x="574" y="1822"/>
                          <a:pt x="500" y="1757"/>
                          <a:pt x="409" y="1746"/>
                        </a:cubicBezTo>
                        <a:cubicBezTo>
                          <a:pt x="363" y="1740"/>
                          <a:pt x="317" y="1733"/>
                          <a:pt x="272" y="1727"/>
                        </a:cubicBezTo>
                        <a:lnTo>
                          <a:pt x="272" y="1525"/>
                        </a:lnTo>
                        <a:cubicBezTo>
                          <a:pt x="317" y="1519"/>
                          <a:pt x="363" y="1512"/>
                          <a:pt x="409" y="1506"/>
                        </a:cubicBezTo>
                        <a:cubicBezTo>
                          <a:pt x="500" y="1494"/>
                          <a:pt x="574" y="1430"/>
                          <a:pt x="598" y="1342"/>
                        </a:cubicBezTo>
                        <a:cubicBezTo>
                          <a:pt x="622" y="1258"/>
                          <a:pt x="655" y="1176"/>
                          <a:pt x="699" y="1100"/>
                        </a:cubicBezTo>
                        <a:cubicBezTo>
                          <a:pt x="744" y="1021"/>
                          <a:pt x="737" y="923"/>
                          <a:pt x="681" y="850"/>
                        </a:cubicBezTo>
                        <a:cubicBezTo>
                          <a:pt x="653" y="813"/>
                          <a:pt x="625" y="776"/>
                          <a:pt x="597" y="740"/>
                        </a:cubicBezTo>
                        <a:lnTo>
                          <a:pt x="740" y="597"/>
                        </a:lnTo>
                        <a:cubicBezTo>
                          <a:pt x="777" y="625"/>
                          <a:pt x="813" y="653"/>
                          <a:pt x="850" y="681"/>
                        </a:cubicBezTo>
                        <a:cubicBezTo>
                          <a:pt x="923" y="737"/>
                          <a:pt x="1021" y="744"/>
                          <a:pt x="1100" y="699"/>
                        </a:cubicBezTo>
                        <a:cubicBezTo>
                          <a:pt x="1177" y="655"/>
                          <a:pt x="1258" y="622"/>
                          <a:pt x="1342" y="598"/>
                        </a:cubicBezTo>
                        <a:cubicBezTo>
                          <a:pt x="1430" y="574"/>
                          <a:pt x="1495" y="500"/>
                          <a:pt x="1506" y="409"/>
                        </a:cubicBezTo>
                        <a:cubicBezTo>
                          <a:pt x="1512" y="363"/>
                          <a:pt x="1519" y="317"/>
                          <a:pt x="1525" y="272"/>
                        </a:cubicBezTo>
                        <a:lnTo>
                          <a:pt x="1727" y="272"/>
                        </a:lnTo>
                        <a:cubicBezTo>
                          <a:pt x="1733" y="317"/>
                          <a:pt x="1740" y="363"/>
                          <a:pt x="1746" y="409"/>
                        </a:cubicBezTo>
                        <a:cubicBezTo>
                          <a:pt x="1758" y="500"/>
                          <a:pt x="1822" y="574"/>
                          <a:pt x="1910" y="598"/>
                        </a:cubicBezTo>
                        <a:cubicBezTo>
                          <a:pt x="1994" y="622"/>
                          <a:pt x="2076" y="655"/>
                          <a:pt x="2152" y="699"/>
                        </a:cubicBezTo>
                        <a:cubicBezTo>
                          <a:pt x="2231" y="744"/>
                          <a:pt x="2329" y="737"/>
                          <a:pt x="2402" y="681"/>
                        </a:cubicBezTo>
                        <a:cubicBezTo>
                          <a:pt x="2439" y="653"/>
                          <a:pt x="2475" y="625"/>
                          <a:pt x="2512" y="597"/>
                        </a:cubicBezTo>
                        <a:lnTo>
                          <a:pt x="2655" y="740"/>
                        </a:lnTo>
                        <a:cubicBezTo>
                          <a:pt x="2627" y="776"/>
                          <a:pt x="2599" y="813"/>
                          <a:pt x="2571" y="850"/>
                        </a:cubicBezTo>
                        <a:cubicBezTo>
                          <a:pt x="2515" y="923"/>
                          <a:pt x="2508" y="1021"/>
                          <a:pt x="2553" y="1100"/>
                        </a:cubicBezTo>
                        <a:cubicBezTo>
                          <a:pt x="2597" y="1176"/>
                          <a:pt x="2630" y="1258"/>
                          <a:pt x="2654" y="1342"/>
                        </a:cubicBezTo>
                        <a:cubicBezTo>
                          <a:pt x="2678" y="1430"/>
                          <a:pt x="2752" y="1494"/>
                          <a:pt x="2843" y="1506"/>
                        </a:cubicBezTo>
                        <a:cubicBezTo>
                          <a:pt x="2889" y="1512"/>
                          <a:pt x="2935" y="1519"/>
                          <a:pt x="2980" y="1525"/>
                        </a:cubicBezTo>
                        <a:lnTo>
                          <a:pt x="2980" y="1727"/>
                        </a:lnTo>
                        <a:close/>
                      </a:path>
                    </a:pathLst>
                  </a:custGeom>
                  <a:grpFill/>
                  <a:ln w="0">
                    <a:noFill/>
                    <a:prstDash val="solid"/>
                    <a:round/>
                    <a:headEnd/>
                    <a:tailEnd/>
                  </a:ln>
                </p:spPr>
                <p:txBody>
                  <a:bodyPr vert="horz" wrap="square" lIns="68580" tIns="34291" rIns="68580" bIns="34291" numCol="1" anchor="t" anchorCtr="0" compatLnSpc="1">
                    <a:prstTxWarp prst="textNoShape">
                      <a:avLst/>
                    </a:prstTxWarp>
                  </a:bodyPr>
                  <a:lstStyle/>
                  <a:p>
                    <a:endParaRPr lang="en-US" sz="1400"/>
                  </a:p>
                </p:txBody>
              </p:sp>
              <p:sp>
                <p:nvSpPr>
                  <p:cNvPr id="43" name="Freeform 473">
                    <a:extLst>
                      <a:ext uri="{FF2B5EF4-FFF2-40B4-BE49-F238E27FC236}">
                        <a16:creationId xmlns:a16="http://schemas.microsoft.com/office/drawing/2014/main" id="{0F8148A9-7433-B077-75DC-E121931A3FDA}"/>
                      </a:ext>
                    </a:extLst>
                  </p:cNvPr>
                  <p:cNvSpPr>
                    <a:spLocks noEditPoints="1"/>
                  </p:cNvSpPr>
                  <p:nvPr/>
                </p:nvSpPr>
                <p:spPr bwMode="auto">
                  <a:xfrm>
                    <a:off x="5557838" y="3051175"/>
                    <a:ext cx="214313" cy="215900"/>
                  </a:xfrm>
                  <a:custGeom>
                    <a:avLst/>
                    <a:gdLst>
                      <a:gd name="T0" fmla="*/ 580 w 1160"/>
                      <a:gd name="T1" fmla="*/ 0 h 1160"/>
                      <a:gd name="T2" fmla="*/ 0 w 1160"/>
                      <a:gd name="T3" fmla="*/ 580 h 1160"/>
                      <a:gd name="T4" fmla="*/ 580 w 1160"/>
                      <a:gd name="T5" fmla="*/ 1160 h 1160"/>
                      <a:gd name="T6" fmla="*/ 1160 w 1160"/>
                      <a:gd name="T7" fmla="*/ 580 h 1160"/>
                      <a:gd name="T8" fmla="*/ 580 w 1160"/>
                      <a:gd name="T9" fmla="*/ 0 h 1160"/>
                      <a:gd name="T10" fmla="*/ 580 w 1160"/>
                      <a:gd name="T11" fmla="*/ 902 h 1160"/>
                      <a:gd name="T12" fmla="*/ 258 w 1160"/>
                      <a:gd name="T13" fmla="*/ 580 h 1160"/>
                      <a:gd name="T14" fmla="*/ 580 w 1160"/>
                      <a:gd name="T15" fmla="*/ 258 h 1160"/>
                      <a:gd name="T16" fmla="*/ 902 w 1160"/>
                      <a:gd name="T17" fmla="*/ 580 h 1160"/>
                      <a:gd name="T18" fmla="*/ 580 w 1160"/>
                      <a:gd name="T19" fmla="*/ 902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0" h="1160">
                        <a:moveTo>
                          <a:pt x="580" y="0"/>
                        </a:moveTo>
                        <a:cubicBezTo>
                          <a:pt x="260" y="0"/>
                          <a:pt x="0" y="260"/>
                          <a:pt x="0" y="580"/>
                        </a:cubicBezTo>
                        <a:cubicBezTo>
                          <a:pt x="0" y="900"/>
                          <a:pt x="260" y="1160"/>
                          <a:pt x="580" y="1160"/>
                        </a:cubicBezTo>
                        <a:cubicBezTo>
                          <a:pt x="900" y="1160"/>
                          <a:pt x="1160" y="900"/>
                          <a:pt x="1160" y="580"/>
                        </a:cubicBezTo>
                        <a:cubicBezTo>
                          <a:pt x="1160" y="260"/>
                          <a:pt x="900" y="0"/>
                          <a:pt x="580" y="0"/>
                        </a:cubicBezTo>
                        <a:close/>
                        <a:moveTo>
                          <a:pt x="580" y="902"/>
                        </a:moveTo>
                        <a:cubicBezTo>
                          <a:pt x="402" y="902"/>
                          <a:pt x="258" y="758"/>
                          <a:pt x="258" y="580"/>
                        </a:cubicBezTo>
                        <a:cubicBezTo>
                          <a:pt x="258" y="402"/>
                          <a:pt x="402" y="258"/>
                          <a:pt x="580" y="258"/>
                        </a:cubicBezTo>
                        <a:cubicBezTo>
                          <a:pt x="758" y="258"/>
                          <a:pt x="902" y="402"/>
                          <a:pt x="902" y="580"/>
                        </a:cubicBezTo>
                        <a:cubicBezTo>
                          <a:pt x="902" y="758"/>
                          <a:pt x="758" y="902"/>
                          <a:pt x="580" y="902"/>
                        </a:cubicBezTo>
                        <a:close/>
                      </a:path>
                    </a:pathLst>
                  </a:custGeom>
                  <a:grpFill/>
                  <a:ln w="0">
                    <a:noFill/>
                    <a:prstDash val="solid"/>
                    <a:round/>
                    <a:headEnd/>
                    <a:tailEnd/>
                  </a:ln>
                </p:spPr>
                <p:txBody>
                  <a:bodyPr vert="horz" wrap="square" lIns="68580" tIns="34291" rIns="68580" bIns="34291" numCol="1" anchor="t" anchorCtr="0" compatLnSpc="1">
                    <a:prstTxWarp prst="textNoShape">
                      <a:avLst/>
                    </a:prstTxWarp>
                  </a:bodyPr>
                  <a:lstStyle/>
                  <a:p>
                    <a:endParaRPr lang="en-US" sz="1400"/>
                  </a:p>
                </p:txBody>
              </p:sp>
            </p:grpSp>
          </p:grpSp>
        </p:grpSp>
      </p:grpSp>
      <p:grpSp>
        <p:nvGrpSpPr>
          <p:cNvPr id="44" name="Group 43">
            <a:extLst>
              <a:ext uri="{FF2B5EF4-FFF2-40B4-BE49-F238E27FC236}">
                <a16:creationId xmlns:a16="http://schemas.microsoft.com/office/drawing/2014/main" id="{0885ED4F-054F-B7C0-9F54-A2F6F99EABE4}"/>
              </a:ext>
            </a:extLst>
          </p:cNvPr>
          <p:cNvGrpSpPr/>
          <p:nvPr/>
        </p:nvGrpSpPr>
        <p:grpSpPr>
          <a:xfrm>
            <a:off x="6366122" y="2619610"/>
            <a:ext cx="1447294" cy="1391249"/>
            <a:chOff x="9256574" y="2445871"/>
            <a:chExt cx="1858663" cy="1587304"/>
          </a:xfrm>
        </p:grpSpPr>
        <p:grpSp>
          <p:nvGrpSpPr>
            <p:cNvPr id="45" name="Group 44">
              <a:extLst>
                <a:ext uri="{FF2B5EF4-FFF2-40B4-BE49-F238E27FC236}">
                  <a16:creationId xmlns:a16="http://schemas.microsoft.com/office/drawing/2014/main" id="{DF230683-6F3D-1C0B-D54C-A3115B926CEF}"/>
                </a:ext>
              </a:extLst>
            </p:cNvPr>
            <p:cNvGrpSpPr/>
            <p:nvPr/>
          </p:nvGrpSpPr>
          <p:grpSpPr>
            <a:xfrm>
              <a:off x="9332449" y="2445871"/>
              <a:ext cx="1701530" cy="1587304"/>
              <a:chOff x="9332449" y="2445871"/>
              <a:chExt cx="1701530" cy="1587304"/>
            </a:xfrm>
          </p:grpSpPr>
          <p:sp>
            <p:nvSpPr>
              <p:cNvPr id="51" name="Oval 50">
                <a:extLst>
                  <a:ext uri="{FF2B5EF4-FFF2-40B4-BE49-F238E27FC236}">
                    <a16:creationId xmlns:a16="http://schemas.microsoft.com/office/drawing/2014/main" id="{2B56F150-6852-3E76-3D6F-B25C970A6FA2}"/>
                  </a:ext>
                </a:extLst>
              </p:cNvPr>
              <p:cNvSpPr/>
              <p:nvPr/>
            </p:nvSpPr>
            <p:spPr>
              <a:xfrm>
                <a:off x="9583345" y="2596147"/>
                <a:ext cx="1077804" cy="1077804"/>
              </a:xfrm>
              <a:prstGeom prst="ellipse">
                <a:avLst/>
              </a:prstGeom>
              <a:solidFill>
                <a:srgbClr val="00B0F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400"/>
              </a:p>
            </p:txBody>
          </p:sp>
          <p:sp>
            <p:nvSpPr>
              <p:cNvPr id="52" name="Oval 51">
                <a:extLst>
                  <a:ext uri="{FF2B5EF4-FFF2-40B4-BE49-F238E27FC236}">
                    <a16:creationId xmlns:a16="http://schemas.microsoft.com/office/drawing/2014/main" id="{9D42D7E7-5A7C-AB91-F310-BC543746BE57}"/>
                  </a:ext>
                </a:extLst>
              </p:cNvPr>
              <p:cNvSpPr/>
              <p:nvPr/>
            </p:nvSpPr>
            <p:spPr>
              <a:xfrm>
                <a:off x="10110819" y="3015468"/>
                <a:ext cx="923160" cy="923160"/>
              </a:xfrm>
              <a:prstGeom prst="ellipse">
                <a:avLst/>
              </a:prstGeom>
              <a:solidFill>
                <a:srgbClr val="00B0F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400"/>
              </a:p>
            </p:txBody>
          </p:sp>
          <p:sp>
            <p:nvSpPr>
              <p:cNvPr id="53" name="Oval 52">
                <a:extLst>
                  <a:ext uri="{FF2B5EF4-FFF2-40B4-BE49-F238E27FC236}">
                    <a16:creationId xmlns:a16="http://schemas.microsoft.com/office/drawing/2014/main" id="{F241E3EF-AECF-CF45-31AB-C0C011391211}"/>
                  </a:ext>
                </a:extLst>
              </p:cNvPr>
              <p:cNvSpPr/>
              <p:nvPr/>
            </p:nvSpPr>
            <p:spPr>
              <a:xfrm>
                <a:off x="9332449" y="2445871"/>
                <a:ext cx="700091" cy="700091"/>
              </a:xfrm>
              <a:prstGeom prst="ellipse">
                <a:avLst/>
              </a:prstGeom>
              <a:solidFill>
                <a:srgbClr val="00B0F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400"/>
              </a:p>
            </p:txBody>
          </p:sp>
          <p:sp>
            <p:nvSpPr>
              <p:cNvPr id="54" name="Oval 53">
                <a:extLst>
                  <a:ext uri="{FF2B5EF4-FFF2-40B4-BE49-F238E27FC236}">
                    <a16:creationId xmlns:a16="http://schemas.microsoft.com/office/drawing/2014/main" id="{583C637C-4352-FCAD-FAEA-E052D27BF634}"/>
                  </a:ext>
                </a:extLst>
              </p:cNvPr>
              <p:cNvSpPr/>
              <p:nvPr/>
            </p:nvSpPr>
            <p:spPr>
              <a:xfrm>
                <a:off x="9526525" y="3412959"/>
                <a:ext cx="620216" cy="620216"/>
              </a:xfrm>
              <a:prstGeom prst="ellipse">
                <a:avLst/>
              </a:prstGeom>
              <a:solidFill>
                <a:srgbClr val="00B0F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400"/>
              </a:p>
            </p:txBody>
          </p:sp>
          <p:sp>
            <p:nvSpPr>
              <p:cNvPr id="55" name="Oval 54">
                <a:extLst>
                  <a:ext uri="{FF2B5EF4-FFF2-40B4-BE49-F238E27FC236}">
                    <a16:creationId xmlns:a16="http://schemas.microsoft.com/office/drawing/2014/main" id="{8285DE1B-C489-BAED-F98E-145CC3A65B28}"/>
                  </a:ext>
                </a:extLst>
              </p:cNvPr>
              <p:cNvSpPr/>
              <p:nvPr/>
            </p:nvSpPr>
            <p:spPr>
              <a:xfrm>
                <a:off x="10374136" y="2507881"/>
                <a:ext cx="574027" cy="574027"/>
              </a:xfrm>
              <a:prstGeom prst="ellipse">
                <a:avLst/>
              </a:prstGeom>
              <a:solidFill>
                <a:srgbClr val="00B0F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400"/>
              </a:p>
            </p:txBody>
          </p:sp>
        </p:grpSp>
        <p:sp>
          <p:nvSpPr>
            <p:cNvPr id="46" name="TextBox 45">
              <a:extLst>
                <a:ext uri="{FF2B5EF4-FFF2-40B4-BE49-F238E27FC236}">
                  <a16:creationId xmlns:a16="http://schemas.microsoft.com/office/drawing/2014/main" id="{2B4241F4-41CC-4371-EF1C-B9CCDCD895E2}"/>
                </a:ext>
              </a:extLst>
            </p:cNvPr>
            <p:cNvSpPr txBox="1"/>
            <p:nvPr/>
          </p:nvSpPr>
          <p:spPr>
            <a:xfrm>
              <a:off x="9438183" y="3569178"/>
              <a:ext cx="796905" cy="248793"/>
            </a:xfrm>
            <a:prstGeom prst="rect">
              <a:avLst/>
            </a:prstGeom>
            <a:noFill/>
          </p:spPr>
          <p:txBody>
            <a:bodyPr wrap="square" rtlCol="0">
              <a:spAutoFit/>
            </a:bodyPr>
            <a:lstStyle/>
            <a:p>
              <a:pPr algn="ctr">
                <a:defRPr/>
              </a:pPr>
              <a:r>
                <a:rPr lang="en-US" sz="700" dirty="0">
                  <a:latin typeface="Arial" panose="020B0604020202020204" pitchFamily="34" charset="0"/>
                  <a:cs typeface="Arial" panose="020B0604020202020204" pitchFamily="34" charset="0"/>
                </a:rPr>
                <a:t>Excel</a:t>
              </a:r>
            </a:p>
          </p:txBody>
        </p:sp>
        <p:sp>
          <p:nvSpPr>
            <p:cNvPr id="47" name="TextBox 46">
              <a:extLst>
                <a:ext uri="{FF2B5EF4-FFF2-40B4-BE49-F238E27FC236}">
                  <a16:creationId xmlns:a16="http://schemas.microsoft.com/office/drawing/2014/main" id="{B752158C-780C-215B-63DB-9B497E14AD86}"/>
                </a:ext>
              </a:extLst>
            </p:cNvPr>
            <p:cNvSpPr txBox="1"/>
            <p:nvPr/>
          </p:nvSpPr>
          <p:spPr>
            <a:xfrm>
              <a:off x="9256574" y="2551402"/>
              <a:ext cx="699943" cy="248793"/>
            </a:xfrm>
            <a:prstGeom prst="rect">
              <a:avLst/>
            </a:prstGeom>
            <a:noFill/>
          </p:spPr>
          <p:txBody>
            <a:bodyPr wrap="square" rtlCol="0">
              <a:spAutoFit/>
            </a:bodyPr>
            <a:lstStyle/>
            <a:p>
              <a:pPr algn="ctr">
                <a:defRPr/>
              </a:pPr>
              <a:r>
                <a:rPr lang="en-US" sz="700" dirty="0">
                  <a:latin typeface="Arial" panose="020B0604020202020204" pitchFamily="34" charset="0"/>
                  <a:cs typeface="Arial" panose="020B0604020202020204" pitchFamily="34" charset="0"/>
                </a:rPr>
                <a:t>Python</a:t>
              </a:r>
            </a:p>
          </p:txBody>
        </p:sp>
        <p:sp>
          <p:nvSpPr>
            <p:cNvPr id="48" name="TextBox 47">
              <a:extLst>
                <a:ext uri="{FF2B5EF4-FFF2-40B4-BE49-F238E27FC236}">
                  <a16:creationId xmlns:a16="http://schemas.microsoft.com/office/drawing/2014/main" id="{71CF375C-2828-6B6A-E8E1-74D5DBD1033C}"/>
                </a:ext>
              </a:extLst>
            </p:cNvPr>
            <p:cNvSpPr txBox="1"/>
            <p:nvPr/>
          </p:nvSpPr>
          <p:spPr>
            <a:xfrm>
              <a:off x="10346055" y="2557940"/>
              <a:ext cx="677983" cy="248793"/>
            </a:xfrm>
            <a:prstGeom prst="rect">
              <a:avLst/>
            </a:prstGeom>
            <a:noFill/>
          </p:spPr>
          <p:txBody>
            <a:bodyPr wrap="square" rtlCol="0">
              <a:spAutoFit/>
            </a:bodyPr>
            <a:lstStyle/>
            <a:p>
              <a:pPr algn="ctr">
                <a:defRPr/>
              </a:pPr>
              <a:r>
                <a:rPr lang="en-US" sz="700" dirty="0">
                  <a:latin typeface="Arial" panose="020B0604020202020204" pitchFamily="34" charset="0"/>
                  <a:cs typeface="Arial" panose="020B0604020202020204" pitchFamily="34" charset="0"/>
                </a:rPr>
                <a:t>Statistics</a:t>
              </a:r>
            </a:p>
          </p:txBody>
        </p:sp>
        <p:sp>
          <p:nvSpPr>
            <p:cNvPr id="49" name="TextBox 48">
              <a:extLst>
                <a:ext uri="{FF2B5EF4-FFF2-40B4-BE49-F238E27FC236}">
                  <a16:creationId xmlns:a16="http://schemas.microsoft.com/office/drawing/2014/main" id="{6C544B76-0CD2-22F9-162A-1C9FEE59A35D}"/>
                </a:ext>
              </a:extLst>
            </p:cNvPr>
            <p:cNvSpPr txBox="1"/>
            <p:nvPr/>
          </p:nvSpPr>
          <p:spPr>
            <a:xfrm>
              <a:off x="9703186" y="2950381"/>
              <a:ext cx="838117" cy="248793"/>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SQL</a:t>
              </a:r>
            </a:p>
          </p:txBody>
        </p:sp>
        <p:sp>
          <p:nvSpPr>
            <p:cNvPr id="50" name="TextBox 49">
              <a:extLst>
                <a:ext uri="{FF2B5EF4-FFF2-40B4-BE49-F238E27FC236}">
                  <a16:creationId xmlns:a16="http://schemas.microsoft.com/office/drawing/2014/main" id="{57609282-E9A1-FF56-8A02-3CB5BA2F7135}"/>
                </a:ext>
              </a:extLst>
            </p:cNvPr>
            <p:cNvSpPr txBox="1"/>
            <p:nvPr/>
          </p:nvSpPr>
          <p:spPr>
            <a:xfrm>
              <a:off x="10280964" y="3378206"/>
              <a:ext cx="834273" cy="248793"/>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Pandas</a:t>
              </a:r>
            </a:p>
          </p:txBody>
        </p:sp>
      </p:grpSp>
      <p:grpSp>
        <p:nvGrpSpPr>
          <p:cNvPr id="56" name="Group 55">
            <a:extLst>
              <a:ext uri="{FF2B5EF4-FFF2-40B4-BE49-F238E27FC236}">
                <a16:creationId xmlns:a16="http://schemas.microsoft.com/office/drawing/2014/main" id="{BF72BDAF-F7A9-CE50-D631-9D9637B197C3}"/>
              </a:ext>
            </a:extLst>
          </p:cNvPr>
          <p:cNvGrpSpPr/>
          <p:nvPr/>
        </p:nvGrpSpPr>
        <p:grpSpPr>
          <a:xfrm>
            <a:off x="6144485" y="1932801"/>
            <a:ext cx="1814795" cy="463727"/>
            <a:chOff x="8733915" y="1913174"/>
            <a:chExt cx="2256924" cy="576702"/>
          </a:xfrm>
        </p:grpSpPr>
        <p:sp>
          <p:nvSpPr>
            <p:cNvPr id="57" name="TextBox 56">
              <a:extLst>
                <a:ext uri="{FF2B5EF4-FFF2-40B4-BE49-F238E27FC236}">
                  <a16:creationId xmlns:a16="http://schemas.microsoft.com/office/drawing/2014/main" id="{A9C3344F-2021-16CD-A1FD-30ED9191FD6B}"/>
                </a:ext>
              </a:extLst>
            </p:cNvPr>
            <p:cNvSpPr txBox="1"/>
            <p:nvPr/>
          </p:nvSpPr>
          <p:spPr>
            <a:xfrm>
              <a:off x="9379275" y="1992290"/>
              <a:ext cx="1525120" cy="497586"/>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Skills</a:t>
              </a:r>
            </a:p>
          </p:txBody>
        </p:sp>
        <p:grpSp>
          <p:nvGrpSpPr>
            <p:cNvPr id="58" name="Group 57">
              <a:extLst>
                <a:ext uri="{FF2B5EF4-FFF2-40B4-BE49-F238E27FC236}">
                  <a16:creationId xmlns:a16="http://schemas.microsoft.com/office/drawing/2014/main" id="{E78CFE9E-2BF9-A8B6-4106-86D433A788F3}"/>
                </a:ext>
              </a:extLst>
            </p:cNvPr>
            <p:cNvGrpSpPr/>
            <p:nvPr/>
          </p:nvGrpSpPr>
          <p:grpSpPr>
            <a:xfrm>
              <a:off x="8733915" y="1913174"/>
              <a:ext cx="2256924" cy="556074"/>
              <a:chOff x="8464011" y="1821239"/>
              <a:chExt cx="2256924" cy="556074"/>
            </a:xfrm>
          </p:grpSpPr>
          <p:cxnSp>
            <p:nvCxnSpPr>
              <p:cNvPr id="59" name="Straight Connector 58">
                <a:extLst>
                  <a:ext uri="{FF2B5EF4-FFF2-40B4-BE49-F238E27FC236}">
                    <a16:creationId xmlns:a16="http://schemas.microsoft.com/office/drawing/2014/main" id="{D30EF20E-EE62-41F1-17B5-EECB134C6AD4}"/>
                  </a:ext>
                </a:extLst>
              </p:cNvPr>
              <p:cNvCxnSpPr/>
              <p:nvPr/>
            </p:nvCxnSpPr>
            <p:spPr>
              <a:xfrm>
                <a:off x="8983575" y="2377313"/>
                <a:ext cx="1737360"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1C8615E6-1569-B6B8-3732-B7A289DD6C06}"/>
                  </a:ext>
                </a:extLst>
              </p:cNvPr>
              <p:cNvGrpSpPr/>
              <p:nvPr/>
            </p:nvGrpSpPr>
            <p:grpSpPr>
              <a:xfrm>
                <a:off x="8464011" y="1821239"/>
                <a:ext cx="505728" cy="505728"/>
                <a:chOff x="8390843" y="1748071"/>
                <a:chExt cx="652064" cy="652064"/>
              </a:xfrm>
            </p:grpSpPr>
            <p:sp>
              <p:nvSpPr>
                <p:cNvPr id="61" name="Oval 60">
                  <a:extLst>
                    <a:ext uri="{FF2B5EF4-FFF2-40B4-BE49-F238E27FC236}">
                      <a16:creationId xmlns:a16="http://schemas.microsoft.com/office/drawing/2014/main" id="{CF645411-8D49-E413-E0BB-C7573C915E87}"/>
                    </a:ext>
                  </a:extLst>
                </p:cNvPr>
                <p:cNvSpPr/>
                <p:nvPr/>
              </p:nvSpPr>
              <p:spPr>
                <a:xfrm>
                  <a:off x="8390843" y="1748071"/>
                  <a:ext cx="652064" cy="65206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400"/>
                </a:p>
              </p:txBody>
            </p:sp>
            <p:sp>
              <p:nvSpPr>
                <p:cNvPr id="62" name="Freeform 132">
                  <a:extLst>
                    <a:ext uri="{FF2B5EF4-FFF2-40B4-BE49-F238E27FC236}">
                      <a16:creationId xmlns:a16="http://schemas.microsoft.com/office/drawing/2014/main" id="{55870B91-E263-BE36-9B1A-9A7DF6B5D286}"/>
                    </a:ext>
                  </a:extLst>
                </p:cNvPr>
                <p:cNvSpPr/>
                <p:nvPr/>
              </p:nvSpPr>
              <p:spPr>
                <a:xfrm rot="11026833">
                  <a:off x="8537871" y="1894764"/>
                  <a:ext cx="358008" cy="358678"/>
                </a:xfrm>
                <a:custGeom>
                  <a:avLst/>
                  <a:gdLst>
                    <a:gd name="connsiteX0" fmla="*/ 3124430 w 10769935"/>
                    <a:gd name="connsiteY0" fmla="*/ 10784582 h 10790084"/>
                    <a:gd name="connsiteX1" fmla="*/ 2621169 w 10769935"/>
                    <a:gd name="connsiteY1" fmla="*/ 10767220 h 10790084"/>
                    <a:gd name="connsiteX2" fmla="*/ 2383507 w 10769935"/>
                    <a:gd name="connsiteY2" fmla="*/ 10722573 h 10790084"/>
                    <a:gd name="connsiteX3" fmla="*/ 3532037 w 10769935"/>
                    <a:gd name="connsiteY3" fmla="*/ 9491082 h 10790084"/>
                    <a:gd name="connsiteX4" fmla="*/ 3401694 w 10769935"/>
                    <a:gd name="connsiteY4" fmla="*/ 7959805 h 10790084"/>
                    <a:gd name="connsiteX5" fmla="*/ 1987591 w 10769935"/>
                    <a:gd name="connsiteY5" fmla="*/ 7700206 h 10790084"/>
                    <a:gd name="connsiteX6" fmla="*/ 747407 w 10769935"/>
                    <a:gd name="connsiteY6" fmla="*/ 8981079 h 10790084"/>
                    <a:gd name="connsiteX7" fmla="*/ 613823 w 10769935"/>
                    <a:gd name="connsiteY7" fmla="*/ 9118055 h 10790084"/>
                    <a:gd name="connsiteX8" fmla="*/ 563330 w 10769935"/>
                    <a:gd name="connsiteY8" fmla="*/ 8964484 h 10790084"/>
                    <a:gd name="connsiteX9" fmla="*/ 479898 w 10769935"/>
                    <a:gd name="connsiteY9" fmla="*/ 8467883 h 10790084"/>
                    <a:gd name="connsiteX10" fmla="*/ 2796597 w 10769935"/>
                    <a:gd name="connsiteY10" fmla="*/ 5823352 h 10790084"/>
                    <a:gd name="connsiteX11" fmla="*/ 3775046 w 10769935"/>
                    <a:gd name="connsiteY11" fmla="*/ 5954487 h 10790084"/>
                    <a:gd name="connsiteX12" fmla="*/ 3942810 w 10769935"/>
                    <a:gd name="connsiteY12" fmla="*/ 6022067 h 10790084"/>
                    <a:gd name="connsiteX13" fmla="*/ 4545618 w 10769935"/>
                    <a:gd name="connsiteY13" fmla="*/ 5391929 h 10790084"/>
                    <a:gd name="connsiteX14" fmla="*/ 3178637 w 10769935"/>
                    <a:gd name="connsiteY14" fmla="*/ 4216902 h 10790084"/>
                    <a:gd name="connsiteX15" fmla="*/ 2961579 w 10769935"/>
                    <a:gd name="connsiteY15" fmla="*/ 4479415 h 10790084"/>
                    <a:gd name="connsiteX16" fmla="*/ 2686965 w 10769935"/>
                    <a:gd name="connsiteY16" fmla="*/ 4624905 h 10790084"/>
                    <a:gd name="connsiteX17" fmla="*/ 2389906 w 10769935"/>
                    <a:gd name="connsiteY17" fmla="*/ 4533600 h 10790084"/>
                    <a:gd name="connsiteX18" fmla="*/ 2258910 w 10769935"/>
                    <a:gd name="connsiteY18" fmla="*/ 4425287 h 10790084"/>
                    <a:gd name="connsiteX19" fmla="*/ 2158937 w 10769935"/>
                    <a:gd name="connsiteY19" fmla="*/ 3921936 h 10790084"/>
                    <a:gd name="connsiteX20" fmla="*/ 2203746 w 10769935"/>
                    <a:gd name="connsiteY20" fmla="*/ 3855073 h 10790084"/>
                    <a:gd name="connsiteX21" fmla="*/ 99346 w 10769935"/>
                    <a:gd name="connsiteY21" fmla="*/ 1890643 h 10790084"/>
                    <a:gd name="connsiteX22" fmla="*/ 84138 w 10769935"/>
                    <a:gd name="connsiteY22" fmla="*/ 1448570 h 10790084"/>
                    <a:gd name="connsiteX23" fmla="*/ 937843 w 10769935"/>
                    <a:gd name="connsiteY23" fmla="*/ 534036 h 10790084"/>
                    <a:gd name="connsiteX24" fmla="*/ 1379917 w 10769935"/>
                    <a:gd name="connsiteY24" fmla="*/ 518828 h 10790084"/>
                    <a:gd name="connsiteX25" fmla="*/ 3401942 w 10769935"/>
                    <a:gd name="connsiteY25" fmla="*/ 2406363 h 10790084"/>
                    <a:gd name="connsiteX26" fmla="*/ 3457372 w 10769935"/>
                    <a:gd name="connsiteY26" fmla="*/ 2351592 h 10790084"/>
                    <a:gd name="connsiteX27" fmla="*/ 3970540 w 10769935"/>
                    <a:gd name="connsiteY27" fmla="*/ 2355216 h 10790084"/>
                    <a:gd name="connsiteX28" fmla="*/ 4101537 w 10769935"/>
                    <a:gd name="connsiteY28" fmla="*/ 2463531 h 10790084"/>
                    <a:gd name="connsiteX29" fmla="*/ 4155722 w 10769935"/>
                    <a:gd name="connsiteY29" fmla="*/ 3035203 h 10790084"/>
                    <a:gd name="connsiteX30" fmla="*/ 3880487 w 10769935"/>
                    <a:gd name="connsiteY30" fmla="*/ 3368076 h 10790084"/>
                    <a:gd name="connsiteX31" fmla="*/ 5299575 w 10769935"/>
                    <a:gd name="connsiteY31" fmla="*/ 4603790 h 10790084"/>
                    <a:gd name="connsiteX32" fmla="*/ 6062602 w 10769935"/>
                    <a:gd name="connsiteY32" fmla="*/ 3806170 h 10790084"/>
                    <a:gd name="connsiteX33" fmla="*/ 5980492 w 10769935"/>
                    <a:gd name="connsiteY33" fmla="*/ 3671012 h 10790084"/>
                    <a:gd name="connsiteX34" fmla="*/ 5680442 w 10769935"/>
                    <a:gd name="connsiteY34" fmla="*/ 2486025 h 10790084"/>
                    <a:gd name="connsiteX35" fmla="*/ 8166468 w 10769935"/>
                    <a:gd name="connsiteY35" fmla="*/ 0 h 10790084"/>
                    <a:gd name="connsiteX36" fmla="*/ 8667488 w 10769935"/>
                    <a:gd name="connsiteY36" fmla="*/ 50507 h 10790084"/>
                    <a:gd name="connsiteX37" fmla="*/ 8901689 w 10769935"/>
                    <a:gd name="connsiteY37" fmla="*/ 110727 h 10790084"/>
                    <a:gd name="connsiteX38" fmla="*/ 7674461 w 10769935"/>
                    <a:gd name="connsiteY38" fmla="*/ 1263810 h 10790084"/>
                    <a:gd name="connsiteX39" fmla="*/ 7703554 w 10769935"/>
                    <a:gd name="connsiteY39" fmla="*/ 2800349 h 10790084"/>
                    <a:gd name="connsiteX40" fmla="*/ 9097463 w 10769935"/>
                    <a:gd name="connsiteY40" fmla="*/ 3152622 h 10790084"/>
                    <a:gd name="connsiteX41" fmla="*/ 10419403 w 10769935"/>
                    <a:gd name="connsiteY41" fmla="*/ 1956308 h 10790084"/>
                    <a:gd name="connsiteX42" fmla="*/ 10561728 w 10769935"/>
                    <a:gd name="connsiteY42" fmla="*/ 1828438 h 10790084"/>
                    <a:gd name="connsiteX43" fmla="*/ 10601985 w 10769935"/>
                    <a:gd name="connsiteY43" fmla="*/ 1985004 h 10790084"/>
                    <a:gd name="connsiteX44" fmla="*/ 10652492 w 10769935"/>
                    <a:gd name="connsiteY44" fmla="*/ 2486025 h 10790084"/>
                    <a:gd name="connsiteX45" fmla="*/ 8420649 w 10769935"/>
                    <a:gd name="connsiteY45" fmla="*/ 4959215 h 10790084"/>
                    <a:gd name="connsiteX46" fmla="*/ 8166469 w 10769935"/>
                    <a:gd name="connsiteY46" fmla="*/ 4972050 h 10790084"/>
                    <a:gd name="connsiteX47" fmla="*/ 7427200 w 10769935"/>
                    <a:gd name="connsiteY47" fmla="*/ 4860283 h 10790084"/>
                    <a:gd name="connsiteX48" fmla="*/ 7251224 w 10769935"/>
                    <a:gd name="connsiteY48" fmla="*/ 4795876 h 10790084"/>
                    <a:gd name="connsiteX49" fmla="*/ 6464544 w 10769935"/>
                    <a:gd name="connsiteY49" fmla="*/ 5618223 h 10790084"/>
                    <a:gd name="connsiteX50" fmla="*/ 8674119 w 10769935"/>
                    <a:gd name="connsiteY50" fmla="*/ 7542279 h 10790084"/>
                    <a:gd name="connsiteX51" fmla="*/ 10769935 w 10769935"/>
                    <a:gd name="connsiteY51" fmla="*/ 9821181 h 10790084"/>
                    <a:gd name="connsiteX52" fmla="*/ 10423761 w 10769935"/>
                    <a:gd name="connsiteY52" fmla="*/ 10216341 h 10790084"/>
                    <a:gd name="connsiteX53" fmla="*/ 7988373 w 10769935"/>
                    <a:gd name="connsiteY53" fmla="*/ 8351245 h 10790084"/>
                    <a:gd name="connsiteX54" fmla="*/ 5717438 w 10769935"/>
                    <a:gd name="connsiteY54" fmla="*/ 6399200 h 10790084"/>
                    <a:gd name="connsiteX55" fmla="*/ 5101021 w 10769935"/>
                    <a:gd name="connsiteY55" fmla="*/ 7043564 h 10790084"/>
                    <a:gd name="connsiteX56" fmla="*/ 5182386 w 10769935"/>
                    <a:gd name="connsiteY56" fmla="*/ 7187364 h 10790084"/>
                    <a:gd name="connsiteX57" fmla="*/ 5441129 w 10769935"/>
                    <a:gd name="connsiteY57" fmla="*/ 8140052 h 10790084"/>
                    <a:gd name="connsiteX58" fmla="*/ 3124430 w 10769935"/>
                    <a:gd name="connsiteY58" fmla="*/ 10784582 h 10790084"/>
                    <a:gd name="connsiteX0" fmla="*/ 3124430 w 10769935"/>
                    <a:gd name="connsiteY0" fmla="*/ 10784582 h 10790084"/>
                    <a:gd name="connsiteX1" fmla="*/ 2621169 w 10769935"/>
                    <a:gd name="connsiteY1" fmla="*/ 10767220 h 10790084"/>
                    <a:gd name="connsiteX2" fmla="*/ 2383507 w 10769935"/>
                    <a:gd name="connsiteY2" fmla="*/ 10722573 h 10790084"/>
                    <a:gd name="connsiteX3" fmla="*/ 3532037 w 10769935"/>
                    <a:gd name="connsiteY3" fmla="*/ 9491082 h 10790084"/>
                    <a:gd name="connsiteX4" fmla="*/ 3401694 w 10769935"/>
                    <a:gd name="connsiteY4" fmla="*/ 7959805 h 10790084"/>
                    <a:gd name="connsiteX5" fmla="*/ 1987591 w 10769935"/>
                    <a:gd name="connsiteY5" fmla="*/ 7700206 h 10790084"/>
                    <a:gd name="connsiteX6" fmla="*/ 747407 w 10769935"/>
                    <a:gd name="connsiteY6" fmla="*/ 8981079 h 10790084"/>
                    <a:gd name="connsiteX7" fmla="*/ 613823 w 10769935"/>
                    <a:gd name="connsiteY7" fmla="*/ 9118055 h 10790084"/>
                    <a:gd name="connsiteX8" fmla="*/ 563330 w 10769935"/>
                    <a:gd name="connsiteY8" fmla="*/ 8964484 h 10790084"/>
                    <a:gd name="connsiteX9" fmla="*/ 479898 w 10769935"/>
                    <a:gd name="connsiteY9" fmla="*/ 8467883 h 10790084"/>
                    <a:gd name="connsiteX10" fmla="*/ 2796597 w 10769935"/>
                    <a:gd name="connsiteY10" fmla="*/ 5823352 h 10790084"/>
                    <a:gd name="connsiteX11" fmla="*/ 3775046 w 10769935"/>
                    <a:gd name="connsiteY11" fmla="*/ 5954487 h 10790084"/>
                    <a:gd name="connsiteX12" fmla="*/ 3942810 w 10769935"/>
                    <a:gd name="connsiteY12" fmla="*/ 6022067 h 10790084"/>
                    <a:gd name="connsiteX13" fmla="*/ 4545618 w 10769935"/>
                    <a:gd name="connsiteY13" fmla="*/ 5391929 h 10790084"/>
                    <a:gd name="connsiteX14" fmla="*/ 3178637 w 10769935"/>
                    <a:gd name="connsiteY14" fmla="*/ 4216902 h 10790084"/>
                    <a:gd name="connsiteX15" fmla="*/ 2961579 w 10769935"/>
                    <a:gd name="connsiteY15" fmla="*/ 4479415 h 10790084"/>
                    <a:gd name="connsiteX16" fmla="*/ 2686965 w 10769935"/>
                    <a:gd name="connsiteY16" fmla="*/ 4624905 h 10790084"/>
                    <a:gd name="connsiteX17" fmla="*/ 2389906 w 10769935"/>
                    <a:gd name="connsiteY17" fmla="*/ 4533600 h 10790084"/>
                    <a:gd name="connsiteX18" fmla="*/ 2258910 w 10769935"/>
                    <a:gd name="connsiteY18" fmla="*/ 4425287 h 10790084"/>
                    <a:gd name="connsiteX19" fmla="*/ 2158937 w 10769935"/>
                    <a:gd name="connsiteY19" fmla="*/ 3921936 h 10790084"/>
                    <a:gd name="connsiteX20" fmla="*/ 2203746 w 10769935"/>
                    <a:gd name="connsiteY20" fmla="*/ 3855073 h 10790084"/>
                    <a:gd name="connsiteX21" fmla="*/ 99346 w 10769935"/>
                    <a:gd name="connsiteY21" fmla="*/ 1890643 h 10790084"/>
                    <a:gd name="connsiteX22" fmla="*/ 84138 w 10769935"/>
                    <a:gd name="connsiteY22" fmla="*/ 1448570 h 10790084"/>
                    <a:gd name="connsiteX23" fmla="*/ 937843 w 10769935"/>
                    <a:gd name="connsiteY23" fmla="*/ 534036 h 10790084"/>
                    <a:gd name="connsiteX24" fmla="*/ 1379917 w 10769935"/>
                    <a:gd name="connsiteY24" fmla="*/ 518828 h 10790084"/>
                    <a:gd name="connsiteX25" fmla="*/ 3401942 w 10769935"/>
                    <a:gd name="connsiteY25" fmla="*/ 2406363 h 10790084"/>
                    <a:gd name="connsiteX26" fmla="*/ 3457372 w 10769935"/>
                    <a:gd name="connsiteY26" fmla="*/ 2351592 h 10790084"/>
                    <a:gd name="connsiteX27" fmla="*/ 3970540 w 10769935"/>
                    <a:gd name="connsiteY27" fmla="*/ 2355216 h 10790084"/>
                    <a:gd name="connsiteX28" fmla="*/ 4101537 w 10769935"/>
                    <a:gd name="connsiteY28" fmla="*/ 2463531 h 10790084"/>
                    <a:gd name="connsiteX29" fmla="*/ 4155722 w 10769935"/>
                    <a:gd name="connsiteY29" fmla="*/ 3035203 h 10790084"/>
                    <a:gd name="connsiteX30" fmla="*/ 3880487 w 10769935"/>
                    <a:gd name="connsiteY30" fmla="*/ 3368076 h 10790084"/>
                    <a:gd name="connsiteX31" fmla="*/ 5299575 w 10769935"/>
                    <a:gd name="connsiteY31" fmla="*/ 4603790 h 10790084"/>
                    <a:gd name="connsiteX32" fmla="*/ 6062602 w 10769935"/>
                    <a:gd name="connsiteY32" fmla="*/ 3806170 h 10790084"/>
                    <a:gd name="connsiteX33" fmla="*/ 5980492 w 10769935"/>
                    <a:gd name="connsiteY33" fmla="*/ 3671012 h 10790084"/>
                    <a:gd name="connsiteX34" fmla="*/ 5680442 w 10769935"/>
                    <a:gd name="connsiteY34" fmla="*/ 2486025 h 10790084"/>
                    <a:gd name="connsiteX35" fmla="*/ 8166468 w 10769935"/>
                    <a:gd name="connsiteY35" fmla="*/ 0 h 10790084"/>
                    <a:gd name="connsiteX36" fmla="*/ 8667488 w 10769935"/>
                    <a:gd name="connsiteY36" fmla="*/ 50507 h 10790084"/>
                    <a:gd name="connsiteX37" fmla="*/ 8901689 w 10769935"/>
                    <a:gd name="connsiteY37" fmla="*/ 110727 h 10790084"/>
                    <a:gd name="connsiteX38" fmla="*/ 7674461 w 10769935"/>
                    <a:gd name="connsiteY38" fmla="*/ 1263810 h 10790084"/>
                    <a:gd name="connsiteX39" fmla="*/ 7703554 w 10769935"/>
                    <a:gd name="connsiteY39" fmla="*/ 2800349 h 10790084"/>
                    <a:gd name="connsiteX40" fmla="*/ 9097463 w 10769935"/>
                    <a:gd name="connsiteY40" fmla="*/ 3152622 h 10790084"/>
                    <a:gd name="connsiteX41" fmla="*/ 10419403 w 10769935"/>
                    <a:gd name="connsiteY41" fmla="*/ 1956308 h 10790084"/>
                    <a:gd name="connsiteX42" fmla="*/ 10561728 w 10769935"/>
                    <a:gd name="connsiteY42" fmla="*/ 1828438 h 10790084"/>
                    <a:gd name="connsiteX43" fmla="*/ 10601985 w 10769935"/>
                    <a:gd name="connsiteY43" fmla="*/ 1985004 h 10790084"/>
                    <a:gd name="connsiteX44" fmla="*/ 10652492 w 10769935"/>
                    <a:gd name="connsiteY44" fmla="*/ 2486025 h 10790084"/>
                    <a:gd name="connsiteX45" fmla="*/ 8420649 w 10769935"/>
                    <a:gd name="connsiteY45" fmla="*/ 4959215 h 10790084"/>
                    <a:gd name="connsiteX46" fmla="*/ 8166469 w 10769935"/>
                    <a:gd name="connsiteY46" fmla="*/ 4972050 h 10790084"/>
                    <a:gd name="connsiteX47" fmla="*/ 7427200 w 10769935"/>
                    <a:gd name="connsiteY47" fmla="*/ 4860283 h 10790084"/>
                    <a:gd name="connsiteX48" fmla="*/ 7251224 w 10769935"/>
                    <a:gd name="connsiteY48" fmla="*/ 4795876 h 10790084"/>
                    <a:gd name="connsiteX49" fmla="*/ 6464544 w 10769935"/>
                    <a:gd name="connsiteY49" fmla="*/ 5618223 h 10790084"/>
                    <a:gd name="connsiteX50" fmla="*/ 8674119 w 10769935"/>
                    <a:gd name="connsiteY50" fmla="*/ 7542279 h 10790084"/>
                    <a:gd name="connsiteX51" fmla="*/ 10769935 w 10769935"/>
                    <a:gd name="connsiteY51" fmla="*/ 9821181 h 10790084"/>
                    <a:gd name="connsiteX52" fmla="*/ 10423761 w 10769935"/>
                    <a:gd name="connsiteY52" fmla="*/ 10216341 h 10790084"/>
                    <a:gd name="connsiteX53" fmla="*/ 7988373 w 10769935"/>
                    <a:gd name="connsiteY53" fmla="*/ 8351245 h 10790084"/>
                    <a:gd name="connsiteX54" fmla="*/ 5717438 w 10769935"/>
                    <a:gd name="connsiteY54" fmla="*/ 6399200 h 10790084"/>
                    <a:gd name="connsiteX55" fmla="*/ 5101021 w 10769935"/>
                    <a:gd name="connsiteY55" fmla="*/ 7043564 h 10790084"/>
                    <a:gd name="connsiteX56" fmla="*/ 5182386 w 10769935"/>
                    <a:gd name="connsiteY56" fmla="*/ 7187364 h 10790084"/>
                    <a:gd name="connsiteX57" fmla="*/ 5441129 w 10769935"/>
                    <a:gd name="connsiteY57" fmla="*/ 8140052 h 10790084"/>
                    <a:gd name="connsiteX58" fmla="*/ 3124430 w 10769935"/>
                    <a:gd name="connsiteY58" fmla="*/ 10784582 h 10790084"/>
                    <a:gd name="connsiteX0" fmla="*/ 3124430 w 10769935"/>
                    <a:gd name="connsiteY0" fmla="*/ 10784582 h 10790084"/>
                    <a:gd name="connsiteX1" fmla="*/ 2621169 w 10769935"/>
                    <a:gd name="connsiteY1" fmla="*/ 10767220 h 10790084"/>
                    <a:gd name="connsiteX2" fmla="*/ 2383507 w 10769935"/>
                    <a:gd name="connsiteY2" fmla="*/ 10722573 h 10790084"/>
                    <a:gd name="connsiteX3" fmla="*/ 3532037 w 10769935"/>
                    <a:gd name="connsiteY3" fmla="*/ 9491082 h 10790084"/>
                    <a:gd name="connsiteX4" fmla="*/ 3401694 w 10769935"/>
                    <a:gd name="connsiteY4" fmla="*/ 7959805 h 10790084"/>
                    <a:gd name="connsiteX5" fmla="*/ 1987591 w 10769935"/>
                    <a:gd name="connsiteY5" fmla="*/ 7700206 h 10790084"/>
                    <a:gd name="connsiteX6" fmla="*/ 747407 w 10769935"/>
                    <a:gd name="connsiteY6" fmla="*/ 8981079 h 10790084"/>
                    <a:gd name="connsiteX7" fmla="*/ 613823 w 10769935"/>
                    <a:gd name="connsiteY7" fmla="*/ 9118055 h 10790084"/>
                    <a:gd name="connsiteX8" fmla="*/ 563330 w 10769935"/>
                    <a:gd name="connsiteY8" fmla="*/ 8964484 h 10790084"/>
                    <a:gd name="connsiteX9" fmla="*/ 479898 w 10769935"/>
                    <a:gd name="connsiteY9" fmla="*/ 8467883 h 10790084"/>
                    <a:gd name="connsiteX10" fmla="*/ 2796597 w 10769935"/>
                    <a:gd name="connsiteY10" fmla="*/ 5823352 h 10790084"/>
                    <a:gd name="connsiteX11" fmla="*/ 3775046 w 10769935"/>
                    <a:gd name="connsiteY11" fmla="*/ 5954487 h 10790084"/>
                    <a:gd name="connsiteX12" fmla="*/ 3942810 w 10769935"/>
                    <a:gd name="connsiteY12" fmla="*/ 6022067 h 10790084"/>
                    <a:gd name="connsiteX13" fmla="*/ 4545618 w 10769935"/>
                    <a:gd name="connsiteY13" fmla="*/ 5391929 h 10790084"/>
                    <a:gd name="connsiteX14" fmla="*/ 3178637 w 10769935"/>
                    <a:gd name="connsiteY14" fmla="*/ 4216902 h 10790084"/>
                    <a:gd name="connsiteX15" fmla="*/ 2961579 w 10769935"/>
                    <a:gd name="connsiteY15" fmla="*/ 4479415 h 10790084"/>
                    <a:gd name="connsiteX16" fmla="*/ 2686965 w 10769935"/>
                    <a:gd name="connsiteY16" fmla="*/ 4624905 h 10790084"/>
                    <a:gd name="connsiteX17" fmla="*/ 2389906 w 10769935"/>
                    <a:gd name="connsiteY17" fmla="*/ 4533600 h 10790084"/>
                    <a:gd name="connsiteX18" fmla="*/ 2258910 w 10769935"/>
                    <a:gd name="connsiteY18" fmla="*/ 4425287 h 10790084"/>
                    <a:gd name="connsiteX19" fmla="*/ 2158937 w 10769935"/>
                    <a:gd name="connsiteY19" fmla="*/ 3921936 h 10790084"/>
                    <a:gd name="connsiteX20" fmla="*/ 2203746 w 10769935"/>
                    <a:gd name="connsiteY20" fmla="*/ 3855073 h 10790084"/>
                    <a:gd name="connsiteX21" fmla="*/ 99346 w 10769935"/>
                    <a:gd name="connsiteY21" fmla="*/ 1890643 h 10790084"/>
                    <a:gd name="connsiteX22" fmla="*/ 84138 w 10769935"/>
                    <a:gd name="connsiteY22" fmla="*/ 1448570 h 10790084"/>
                    <a:gd name="connsiteX23" fmla="*/ 937843 w 10769935"/>
                    <a:gd name="connsiteY23" fmla="*/ 534036 h 10790084"/>
                    <a:gd name="connsiteX24" fmla="*/ 1379917 w 10769935"/>
                    <a:gd name="connsiteY24" fmla="*/ 518828 h 10790084"/>
                    <a:gd name="connsiteX25" fmla="*/ 3401942 w 10769935"/>
                    <a:gd name="connsiteY25" fmla="*/ 2406363 h 10790084"/>
                    <a:gd name="connsiteX26" fmla="*/ 3457372 w 10769935"/>
                    <a:gd name="connsiteY26" fmla="*/ 2351592 h 10790084"/>
                    <a:gd name="connsiteX27" fmla="*/ 3970540 w 10769935"/>
                    <a:gd name="connsiteY27" fmla="*/ 2355216 h 10790084"/>
                    <a:gd name="connsiteX28" fmla="*/ 4101537 w 10769935"/>
                    <a:gd name="connsiteY28" fmla="*/ 2463531 h 10790084"/>
                    <a:gd name="connsiteX29" fmla="*/ 4155722 w 10769935"/>
                    <a:gd name="connsiteY29" fmla="*/ 3035203 h 10790084"/>
                    <a:gd name="connsiteX30" fmla="*/ 3880487 w 10769935"/>
                    <a:gd name="connsiteY30" fmla="*/ 3368076 h 10790084"/>
                    <a:gd name="connsiteX31" fmla="*/ 5299575 w 10769935"/>
                    <a:gd name="connsiteY31" fmla="*/ 4603790 h 10790084"/>
                    <a:gd name="connsiteX32" fmla="*/ 6062602 w 10769935"/>
                    <a:gd name="connsiteY32" fmla="*/ 3806170 h 10790084"/>
                    <a:gd name="connsiteX33" fmla="*/ 5980492 w 10769935"/>
                    <a:gd name="connsiteY33" fmla="*/ 3671012 h 10790084"/>
                    <a:gd name="connsiteX34" fmla="*/ 5680442 w 10769935"/>
                    <a:gd name="connsiteY34" fmla="*/ 2486025 h 10790084"/>
                    <a:gd name="connsiteX35" fmla="*/ 8166468 w 10769935"/>
                    <a:gd name="connsiteY35" fmla="*/ 0 h 10790084"/>
                    <a:gd name="connsiteX36" fmla="*/ 8667488 w 10769935"/>
                    <a:gd name="connsiteY36" fmla="*/ 50507 h 10790084"/>
                    <a:gd name="connsiteX37" fmla="*/ 8901689 w 10769935"/>
                    <a:gd name="connsiteY37" fmla="*/ 110727 h 10790084"/>
                    <a:gd name="connsiteX38" fmla="*/ 7674461 w 10769935"/>
                    <a:gd name="connsiteY38" fmla="*/ 1263810 h 10790084"/>
                    <a:gd name="connsiteX39" fmla="*/ 7703554 w 10769935"/>
                    <a:gd name="connsiteY39" fmla="*/ 2800349 h 10790084"/>
                    <a:gd name="connsiteX40" fmla="*/ 9097463 w 10769935"/>
                    <a:gd name="connsiteY40" fmla="*/ 3152622 h 10790084"/>
                    <a:gd name="connsiteX41" fmla="*/ 10419403 w 10769935"/>
                    <a:gd name="connsiteY41" fmla="*/ 1956308 h 10790084"/>
                    <a:gd name="connsiteX42" fmla="*/ 10561728 w 10769935"/>
                    <a:gd name="connsiteY42" fmla="*/ 1828438 h 10790084"/>
                    <a:gd name="connsiteX43" fmla="*/ 10601985 w 10769935"/>
                    <a:gd name="connsiteY43" fmla="*/ 1985004 h 10790084"/>
                    <a:gd name="connsiteX44" fmla="*/ 10652492 w 10769935"/>
                    <a:gd name="connsiteY44" fmla="*/ 2486025 h 10790084"/>
                    <a:gd name="connsiteX45" fmla="*/ 8420649 w 10769935"/>
                    <a:gd name="connsiteY45" fmla="*/ 4959215 h 10790084"/>
                    <a:gd name="connsiteX46" fmla="*/ 8166469 w 10769935"/>
                    <a:gd name="connsiteY46" fmla="*/ 4972050 h 10790084"/>
                    <a:gd name="connsiteX47" fmla="*/ 7427200 w 10769935"/>
                    <a:gd name="connsiteY47" fmla="*/ 4860283 h 10790084"/>
                    <a:gd name="connsiteX48" fmla="*/ 7251224 w 10769935"/>
                    <a:gd name="connsiteY48" fmla="*/ 4795876 h 10790084"/>
                    <a:gd name="connsiteX49" fmla="*/ 6464544 w 10769935"/>
                    <a:gd name="connsiteY49" fmla="*/ 5618223 h 10790084"/>
                    <a:gd name="connsiteX50" fmla="*/ 8674119 w 10769935"/>
                    <a:gd name="connsiteY50" fmla="*/ 7542279 h 10790084"/>
                    <a:gd name="connsiteX51" fmla="*/ 10769935 w 10769935"/>
                    <a:gd name="connsiteY51" fmla="*/ 9821181 h 10790084"/>
                    <a:gd name="connsiteX52" fmla="*/ 10367989 w 10769935"/>
                    <a:gd name="connsiteY52" fmla="*/ 10239118 h 10790084"/>
                    <a:gd name="connsiteX53" fmla="*/ 7988373 w 10769935"/>
                    <a:gd name="connsiteY53" fmla="*/ 8351245 h 10790084"/>
                    <a:gd name="connsiteX54" fmla="*/ 5717438 w 10769935"/>
                    <a:gd name="connsiteY54" fmla="*/ 6399200 h 10790084"/>
                    <a:gd name="connsiteX55" fmla="*/ 5101021 w 10769935"/>
                    <a:gd name="connsiteY55" fmla="*/ 7043564 h 10790084"/>
                    <a:gd name="connsiteX56" fmla="*/ 5182386 w 10769935"/>
                    <a:gd name="connsiteY56" fmla="*/ 7187364 h 10790084"/>
                    <a:gd name="connsiteX57" fmla="*/ 5441129 w 10769935"/>
                    <a:gd name="connsiteY57" fmla="*/ 8140052 h 10790084"/>
                    <a:gd name="connsiteX58" fmla="*/ 3124430 w 10769935"/>
                    <a:gd name="connsiteY58" fmla="*/ 10784582 h 1079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0769935" h="10790084">
                      <a:moveTo>
                        <a:pt x="3124430" y="10784582"/>
                      </a:moveTo>
                      <a:cubicBezTo>
                        <a:pt x="2953178" y="10795898"/>
                        <a:pt x="2784834" y="10789593"/>
                        <a:pt x="2621169" y="10767220"/>
                      </a:cubicBezTo>
                      <a:lnTo>
                        <a:pt x="2383507" y="10722573"/>
                      </a:lnTo>
                      <a:lnTo>
                        <a:pt x="3532037" y="9491082"/>
                      </a:lnTo>
                      <a:lnTo>
                        <a:pt x="3401694" y="7959805"/>
                      </a:lnTo>
                      <a:lnTo>
                        <a:pt x="1987591" y="7700206"/>
                      </a:lnTo>
                      <a:cubicBezTo>
                        <a:pt x="1594254" y="8110737"/>
                        <a:pt x="1174173" y="8543170"/>
                        <a:pt x="747407" y="8981079"/>
                      </a:cubicBezTo>
                      <a:lnTo>
                        <a:pt x="613823" y="9118055"/>
                      </a:lnTo>
                      <a:lnTo>
                        <a:pt x="563330" y="8964484"/>
                      </a:lnTo>
                      <a:cubicBezTo>
                        <a:pt x="519615" y="8805186"/>
                        <a:pt x="491214" y="8639134"/>
                        <a:pt x="479898" y="8467883"/>
                      </a:cubicBezTo>
                      <a:cubicBezTo>
                        <a:pt x="389369" y="7097877"/>
                        <a:pt x="1426590" y="5913881"/>
                        <a:pt x="2796597" y="5823352"/>
                      </a:cubicBezTo>
                      <a:cubicBezTo>
                        <a:pt x="3139098" y="5800720"/>
                        <a:pt x="3469974" y="5848572"/>
                        <a:pt x="3775046" y="5954487"/>
                      </a:cubicBezTo>
                      <a:lnTo>
                        <a:pt x="3942810" y="6022067"/>
                      </a:lnTo>
                      <a:lnTo>
                        <a:pt x="4545618" y="5391929"/>
                      </a:lnTo>
                      <a:lnTo>
                        <a:pt x="3178637" y="4216902"/>
                      </a:lnTo>
                      <a:lnTo>
                        <a:pt x="2961579" y="4479415"/>
                      </a:lnTo>
                      <a:cubicBezTo>
                        <a:pt x="2890128" y="4565828"/>
                        <a:pt x="2790418" y="4615100"/>
                        <a:pt x="2686965" y="4624905"/>
                      </a:cubicBezTo>
                      <a:cubicBezTo>
                        <a:pt x="2583511" y="4634709"/>
                        <a:pt x="2476320" y="4605050"/>
                        <a:pt x="2389906" y="4533600"/>
                      </a:cubicBezTo>
                      <a:lnTo>
                        <a:pt x="2258910" y="4425287"/>
                      </a:lnTo>
                      <a:cubicBezTo>
                        <a:pt x="2107687" y="4300248"/>
                        <a:pt x="2070211" y="4088658"/>
                        <a:pt x="2158937" y="3921936"/>
                      </a:cubicBezTo>
                      <a:lnTo>
                        <a:pt x="2203746" y="3855073"/>
                      </a:lnTo>
                      <a:lnTo>
                        <a:pt x="99346" y="1890643"/>
                      </a:lnTo>
                      <a:cubicBezTo>
                        <a:pt x="-26929" y="1772767"/>
                        <a:pt x="-33738" y="1574845"/>
                        <a:pt x="84138" y="1448570"/>
                      </a:cubicBezTo>
                      <a:lnTo>
                        <a:pt x="937843" y="534036"/>
                      </a:lnTo>
                      <a:cubicBezTo>
                        <a:pt x="1055719" y="407761"/>
                        <a:pt x="1253642" y="400952"/>
                        <a:pt x="1379917" y="518828"/>
                      </a:cubicBezTo>
                      <a:lnTo>
                        <a:pt x="3401942" y="2406363"/>
                      </a:lnTo>
                      <a:lnTo>
                        <a:pt x="3457372" y="2351592"/>
                      </a:lnTo>
                      <a:cubicBezTo>
                        <a:pt x="3604456" y="2233123"/>
                        <a:pt x="3819318" y="2230179"/>
                        <a:pt x="3970540" y="2355216"/>
                      </a:cubicBezTo>
                      <a:lnTo>
                        <a:pt x="4101537" y="2463531"/>
                      </a:lnTo>
                      <a:cubicBezTo>
                        <a:pt x="4274362" y="2606431"/>
                        <a:pt x="4298622" y="2862378"/>
                        <a:pt x="4155722" y="3035203"/>
                      </a:cubicBezTo>
                      <a:lnTo>
                        <a:pt x="3880487" y="3368076"/>
                      </a:lnTo>
                      <a:lnTo>
                        <a:pt x="5299575" y="4603790"/>
                      </a:lnTo>
                      <a:lnTo>
                        <a:pt x="6062602" y="3806170"/>
                      </a:lnTo>
                      <a:lnTo>
                        <a:pt x="5980492" y="3671012"/>
                      </a:lnTo>
                      <a:cubicBezTo>
                        <a:pt x="5789136" y="3318759"/>
                        <a:pt x="5680442" y="2915086"/>
                        <a:pt x="5680442" y="2486025"/>
                      </a:cubicBezTo>
                      <a:cubicBezTo>
                        <a:pt x="5680442" y="1113031"/>
                        <a:pt x="6793473" y="0"/>
                        <a:pt x="8166468" y="0"/>
                      </a:cubicBezTo>
                      <a:cubicBezTo>
                        <a:pt x="8338092" y="0"/>
                        <a:pt x="8505654" y="17391"/>
                        <a:pt x="8667488" y="50507"/>
                      </a:cubicBezTo>
                      <a:lnTo>
                        <a:pt x="8901689" y="110727"/>
                      </a:lnTo>
                      <a:lnTo>
                        <a:pt x="7674461" y="1263810"/>
                      </a:lnTo>
                      <a:lnTo>
                        <a:pt x="7703554" y="2800349"/>
                      </a:lnTo>
                      <a:lnTo>
                        <a:pt x="9097463" y="3152622"/>
                      </a:lnTo>
                      <a:lnTo>
                        <a:pt x="10419403" y="1956308"/>
                      </a:lnTo>
                      <a:lnTo>
                        <a:pt x="10561728" y="1828438"/>
                      </a:lnTo>
                      <a:lnTo>
                        <a:pt x="10601985" y="1985004"/>
                      </a:lnTo>
                      <a:cubicBezTo>
                        <a:pt x="10635101" y="2146838"/>
                        <a:pt x="10652492" y="2314401"/>
                        <a:pt x="10652492" y="2486025"/>
                      </a:cubicBezTo>
                      <a:cubicBezTo>
                        <a:pt x="10652493" y="3773207"/>
                        <a:pt x="9674242" y="4831906"/>
                        <a:pt x="8420649" y="4959215"/>
                      </a:cubicBezTo>
                      <a:cubicBezTo>
                        <a:pt x="8337076" y="4967702"/>
                        <a:pt x="8252279" y="4972050"/>
                        <a:pt x="8166469" y="4972050"/>
                      </a:cubicBezTo>
                      <a:cubicBezTo>
                        <a:pt x="7909031" y="4972050"/>
                        <a:pt x="7660734" y="4932920"/>
                        <a:pt x="7427200" y="4860283"/>
                      </a:cubicBezTo>
                      <a:lnTo>
                        <a:pt x="7251224" y="4795876"/>
                      </a:lnTo>
                      <a:lnTo>
                        <a:pt x="6464544" y="5618223"/>
                      </a:lnTo>
                      <a:lnTo>
                        <a:pt x="8674119" y="7542279"/>
                      </a:lnTo>
                      <a:cubicBezTo>
                        <a:pt x="9908187" y="8171073"/>
                        <a:pt x="10374294" y="8879249"/>
                        <a:pt x="10769935" y="9821181"/>
                      </a:cubicBezTo>
                      <a:lnTo>
                        <a:pt x="10367989" y="10239118"/>
                      </a:lnTo>
                      <a:cubicBezTo>
                        <a:pt x="9519786" y="10024316"/>
                        <a:pt x="8420491" y="9347616"/>
                        <a:pt x="7988373" y="8351245"/>
                      </a:cubicBezTo>
                      <a:lnTo>
                        <a:pt x="5717438" y="6399200"/>
                      </a:lnTo>
                      <a:lnTo>
                        <a:pt x="5101021" y="7043564"/>
                      </a:lnTo>
                      <a:lnTo>
                        <a:pt x="5182386" y="7187364"/>
                      </a:lnTo>
                      <a:cubicBezTo>
                        <a:pt x="5327522" y="7475846"/>
                        <a:pt x="5418496" y="7797550"/>
                        <a:pt x="5441129" y="8140052"/>
                      </a:cubicBezTo>
                      <a:cubicBezTo>
                        <a:pt x="5531657" y="9510057"/>
                        <a:pt x="4494436" y="10694053"/>
                        <a:pt x="3124430" y="10784582"/>
                      </a:cubicBezTo>
                      <a:close/>
                    </a:path>
                  </a:pathLst>
                </a:cu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400">
                    <a:solidFill>
                      <a:prstClr val="white"/>
                    </a:solidFill>
                    <a:latin typeface="Arial" panose="020B0604020202020204" pitchFamily="34" charset="0"/>
                    <a:cs typeface="Arial" panose="020B0604020202020204" pitchFamily="34" charset="0"/>
                  </a:endParaRPr>
                </a:p>
              </p:txBody>
            </p:sp>
          </p:grpSp>
        </p:grpSp>
      </p:grpSp>
      <p:grpSp>
        <p:nvGrpSpPr>
          <p:cNvPr id="63" name="Group 62">
            <a:extLst>
              <a:ext uri="{FF2B5EF4-FFF2-40B4-BE49-F238E27FC236}">
                <a16:creationId xmlns:a16="http://schemas.microsoft.com/office/drawing/2014/main" id="{92ACF1AE-6CAC-0D1B-C265-34BD28C4D2E7}"/>
              </a:ext>
            </a:extLst>
          </p:cNvPr>
          <p:cNvGrpSpPr/>
          <p:nvPr/>
        </p:nvGrpSpPr>
        <p:grpSpPr>
          <a:xfrm>
            <a:off x="8452983" y="4342243"/>
            <a:ext cx="2255959" cy="502372"/>
            <a:chOff x="8733915" y="4251483"/>
            <a:chExt cx="2805564" cy="624762"/>
          </a:xfrm>
        </p:grpSpPr>
        <p:sp>
          <p:nvSpPr>
            <p:cNvPr id="64" name="TextBox 63">
              <a:extLst>
                <a:ext uri="{FF2B5EF4-FFF2-40B4-BE49-F238E27FC236}">
                  <a16:creationId xmlns:a16="http://schemas.microsoft.com/office/drawing/2014/main" id="{EF020813-6613-9765-1257-999512B4984C}"/>
                </a:ext>
              </a:extLst>
            </p:cNvPr>
            <p:cNvSpPr txBox="1"/>
            <p:nvPr/>
          </p:nvSpPr>
          <p:spPr>
            <a:xfrm>
              <a:off x="9379275" y="4368858"/>
              <a:ext cx="2084186" cy="497587"/>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Languages</a:t>
              </a:r>
            </a:p>
          </p:txBody>
        </p:sp>
        <p:grpSp>
          <p:nvGrpSpPr>
            <p:cNvPr id="65" name="Group 64">
              <a:extLst>
                <a:ext uri="{FF2B5EF4-FFF2-40B4-BE49-F238E27FC236}">
                  <a16:creationId xmlns:a16="http://schemas.microsoft.com/office/drawing/2014/main" id="{84072DCB-CD59-E389-4E91-7043E1681098}"/>
                </a:ext>
              </a:extLst>
            </p:cNvPr>
            <p:cNvGrpSpPr/>
            <p:nvPr/>
          </p:nvGrpSpPr>
          <p:grpSpPr>
            <a:xfrm>
              <a:off x="8733915" y="4251483"/>
              <a:ext cx="2805564" cy="624762"/>
              <a:chOff x="8387063" y="4251483"/>
              <a:chExt cx="2805564" cy="624762"/>
            </a:xfrm>
          </p:grpSpPr>
          <p:cxnSp>
            <p:nvCxnSpPr>
              <p:cNvPr id="66" name="Straight Connector 65">
                <a:extLst>
                  <a:ext uri="{FF2B5EF4-FFF2-40B4-BE49-F238E27FC236}">
                    <a16:creationId xmlns:a16="http://schemas.microsoft.com/office/drawing/2014/main" id="{22B78D66-2D3A-6B65-5837-AC9E76632C60}"/>
                  </a:ext>
                </a:extLst>
              </p:cNvPr>
              <p:cNvCxnSpPr/>
              <p:nvPr/>
            </p:nvCxnSpPr>
            <p:spPr>
              <a:xfrm>
                <a:off x="8906627" y="4876245"/>
                <a:ext cx="2286000"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89F7766C-6F64-AA79-0541-7F29DB6117BD}"/>
                  </a:ext>
                </a:extLst>
              </p:cNvPr>
              <p:cNvGrpSpPr/>
              <p:nvPr/>
            </p:nvGrpSpPr>
            <p:grpSpPr>
              <a:xfrm>
                <a:off x="8387063" y="4251483"/>
                <a:ext cx="505728" cy="505728"/>
                <a:chOff x="8387063" y="4251483"/>
                <a:chExt cx="505728" cy="505728"/>
              </a:xfrm>
            </p:grpSpPr>
            <p:sp>
              <p:nvSpPr>
                <p:cNvPr id="68" name="Oval 67">
                  <a:extLst>
                    <a:ext uri="{FF2B5EF4-FFF2-40B4-BE49-F238E27FC236}">
                      <a16:creationId xmlns:a16="http://schemas.microsoft.com/office/drawing/2014/main" id="{AC20513A-BFAF-BA36-1E01-5973D5E4C220}"/>
                    </a:ext>
                  </a:extLst>
                </p:cNvPr>
                <p:cNvSpPr/>
                <p:nvPr/>
              </p:nvSpPr>
              <p:spPr>
                <a:xfrm>
                  <a:off x="8387063" y="4251483"/>
                  <a:ext cx="505728" cy="50572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400"/>
                </a:p>
              </p:txBody>
            </p:sp>
            <p:sp>
              <p:nvSpPr>
                <p:cNvPr id="69" name="Freeform 177">
                  <a:extLst>
                    <a:ext uri="{FF2B5EF4-FFF2-40B4-BE49-F238E27FC236}">
                      <a16:creationId xmlns:a16="http://schemas.microsoft.com/office/drawing/2014/main" id="{B7284A64-2328-A6A9-74E2-8B758D78297E}"/>
                    </a:ext>
                  </a:extLst>
                </p:cNvPr>
                <p:cNvSpPr/>
                <p:nvPr/>
              </p:nvSpPr>
              <p:spPr>
                <a:xfrm>
                  <a:off x="8480613" y="4350055"/>
                  <a:ext cx="318628" cy="308584"/>
                </a:xfrm>
                <a:custGeom>
                  <a:avLst/>
                  <a:gdLst>
                    <a:gd name="connsiteX0" fmla="*/ 965229 w 1340055"/>
                    <a:gd name="connsiteY0" fmla="*/ 441348 h 1297809"/>
                    <a:gd name="connsiteX1" fmla="*/ 863629 w 1340055"/>
                    <a:gd name="connsiteY1" fmla="*/ 542948 h 1297809"/>
                    <a:gd name="connsiteX2" fmla="*/ 965229 w 1340055"/>
                    <a:gd name="connsiteY2" fmla="*/ 644548 h 1297809"/>
                    <a:gd name="connsiteX3" fmla="*/ 1066829 w 1340055"/>
                    <a:gd name="connsiteY3" fmla="*/ 542948 h 1297809"/>
                    <a:gd name="connsiteX4" fmla="*/ 965229 w 1340055"/>
                    <a:gd name="connsiteY4" fmla="*/ 441348 h 1297809"/>
                    <a:gd name="connsiteX5" fmla="*/ 669954 w 1340055"/>
                    <a:gd name="connsiteY5" fmla="*/ 441348 h 1297809"/>
                    <a:gd name="connsiteX6" fmla="*/ 568354 w 1340055"/>
                    <a:gd name="connsiteY6" fmla="*/ 542948 h 1297809"/>
                    <a:gd name="connsiteX7" fmla="*/ 669954 w 1340055"/>
                    <a:gd name="connsiteY7" fmla="*/ 644548 h 1297809"/>
                    <a:gd name="connsiteX8" fmla="*/ 771554 w 1340055"/>
                    <a:gd name="connsiteY8" fmla="*/ 542948 h 1297809"/>
                    <a:gd name="connsiteX9" fmla="*/ 669954 w 1340055"/>
                    <a:gd name="connsiteY9" fmla="*/ 441348 h 1297809"/>
                    <a:gd name="connsiteX10" fmla="*/ 374679 w 1340055"/>
                    <a:gd name="connsiteY10" fmla="*/ 441348 h 1297809"/>
                    <a:gd name="connsiteX11" fmla="*/ 273079 w 1340055"/>
                    <a:gd name="connsiteY11" fmla="*/ 542948 h 1297809"/>
                    <a:gd name="connsiteX12" fmla="*/ 374679 w 1340055"/>
                    <a:gd name="connsiteY12" fmla="*/ 644548 h 1297809"/>
                    <a:gd name="connsiteX13" fmla="*/ 476279 w 1340055"/>
                    <a:gd name="connsiteY13" fmla="*/ 542948 h 1297809"/>
                    <a:gd name="connsiteX14" fmla="*/ 374679 w 1340055"/>
                    <a:gd name="connsiteY14" fmla="*/ 441348 h 1297809"/>
                    <a:gd name="connsiteX15" fmla="*/ 638043 w 1340055"/>
                    <a:gd name="connsiteY15" fmla="*/ 624 h 1297809"/>
                    <a:gd name="connsiteX16" fmla="*/ 950944 w 1340055"/>
                    <a:gd name="connsiteY16" fmla="*/ 50089 h 1297809"/>
                    <a:gd name="connsiteX17" fmla="*/ 1260272 w 1340055"/>
                    <a:gd name="connsiteY17" fmla="*/ 799643 h 1297809"/>
                    <a:gd name="connsiteX18" fmla="*/ 505859 w 1340055"/>
                    <a:gd name="connsiteY18" fmla="*/ 1069334 h 1297809"/>
                    <a:gd name="connsiteX19" fmla="*/ 232078 w 1340055"/>
                    <a:gd name="connsiteY19" fmla="*/ 1297809 h 1297809"/>
                    <a:gd name="connsiteX20" fmla="*/ 274494 w 1340055"/>
                    <a:gd name="connsiteY20" fmla="*/ 981187 h 1297809"/>
                    <a:gd name="connsiteX21" fmla="*/ 170119 w 1340055"/>
                    <a:gd name="connsiteY21" fmla="*/ 181454 h 1297809"/>
                    <a:gd name="connsiteX22" fmla="*/ 638043 w 1340055"/>
                    <a:gd name="connsiteY22" fmla="*/ 624 h 129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40055" h="1297809">
                      <a:moveTo>
                        <a:pt x="965229" y="441348"/>
                      </a:moveTo>
                      <a:cubicBezTo>
                        <a:pt x="909117" y="441348"/>
                        <a:pt x="863629" y="486836"/>
                        <a:pt x="863629" y="542948"/>
                      </a:cubicBezTo>
                      <a:cubicBezTo>
                        <a:pt x="863629" y="599060"/>
                        <a:pt x="909117" y="644548"/>
                        <a:pt x="965229" y="644548"/>
                      </a:cubicBezTo>
                      <a:cubicBezTo>
                        <a:pt x="1021341" y="644548"/>
                        <a:pt x="1066829" y="599060"/>
                        <a:pt x="1066829" y="542948"/>
                      </a:cubicBezTo>
                      <a:cubicBezTo>
                        <a:pt x="1066829" y="486836"/>
                        <a:pt x="1021341" y="441348"/>
                        <a:pt x="965229" y="441348"/>
                      </a:cubicBezTo>
                      <a:close/>
                      <a:moveTo>
                        <a:pt x="669954" y="441348"/>
                      </a:moveTo>
                      <a:cubicBezTo>
                        <a:pt x="613842" y="441348"/>
                        <a:pt x="568354" y="486836"/>
                        <a:pt x="568354" y="542948"/>
                      </a:cubicBezTo>
                      <a:cubicBezTo>
                        <a:pt x="568354" y="599060"/>
                        <a:pt x="613842" y="644548"/>
                        <a:pt x="669954" y="644548"/>
                      </a:cubicBezTo>
                      <a:cubicBezTo>
                        <a:pt x="726066" y="644548"/>
                        <a:pt x="771554" y="599060"/>
                        <a:pt x="771554" y="542948"/>
                      </a:cubicBezTo>
                      <a:cubicBezTo>
                        <a:pt x="771554" y="486836"/>
                        <a:pt x="726066" y="441348"/>
                        <a:pt x="669954" y="441348"/>
                      </a:cubicBezTo>
                      <a:close/>
                      <a:moveTo>
                        <a:pt x="374679" y="441348"/>
                      </a:moveTo>
                      <a:cubicBezTo>
                        <a:pt x="318567" y="441348"/>
                        <a:pt x="273079" y="486836"/>
                        <a:pt x="273079" y="542948"/>
                      </a:cubicBezTo>
                      <a:cubicBezTo>
                        <a:pt x="273079" y="599060"/>
                        <a:pt x="318567" y="644548"/>
                        <a:pt x="374679" y="644548"/>
                      </a:cubicBezTo>
                      <a:cubicBezTo>
                        <a:pt x="430791" y="644548"/>
                        <a:pt x="476279" y="599060"/>
                        <a:pt x="476279" y="542948"/>
                      </a:cubicBezTo>
                      <a:cubicBezTo>
                        <a:pt x="476279" y="486836"/>
                        <a:pt x="430791" y="441348"/>
                        <a:pt x="374679" y="441348"/>
                      </a:cubicBezTo>
                      <a:close/>
                      <a:moveTo>
                        <a:pt x="638043" y="624"/>
                      </a:moveTo>
                      <a:cubicBezTo>
                        <a:pt x="743308" y="-3471"/>
                        <a:pt x="850597" y="12515"/>
                        <a:pt x="950944" y="50089"/>
                      </a:cubicBezTo>
                      <a:cubicBezTo>
                        <a:pt x="1301069" y="181194"/>
                        <a:pt x="1442626" y="524212"/>
                        <a:pt x="1260272" y="799643"/>
                      </a:cubicBezTo>
                      <a:cubicBezTo>
                        <a:pt x="1114933" y="1019166"/>
                        <a:pt x="803896" y="1130357"/>
                        <a:pt x="505859" y="1069334"/>
                      </a:cubicBezTo>
                      <a:lnTo>
                        <a:pt x="232078" y="1297809"/>
                      </a:lnTo>
                      <a:lnTo>
                        <a:pt x="274494" y="981187"/>
                      </a:lnTo>
                      <a:cubicBezTo>
                        <a:pt x="-44886" y="791897"/>
                        <a:pt x="-93332" y="420703"/>
                        <a:pt x="170119" y="181454"/>
                      </a:cubicBezTo>
                      <a:cubicBezTo>
                        <a:pt x="292787" y="70055"/>
                        <a:pt x="462602" y="7450"/>
                        <a:pt x="638043" y="624"/>
                      </a:cubicBezTo>
                      <a:close/>
                    </a:path>
                  </a:pathLst>
                </a:cu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grpSp>
      <p:grpSp>
        <p:nvGrpSpPr>
          <p:cNvPr id="70" name="Group 69">
            <a:extLst>
              <a:ext uri="{FF2B5EF4-FFF2-40B4-BE49-F238E27FC236}">
                <a16:creationId xmlns:a16="http://schemas.microsoft.com/office/drawing/2014/main" id="{5EFF7ADD-8875-E8AD-91B6-AA092DE7D03C}"/>
              </a:ext>
            </a:extLst>
          </p:cNvPr>
          <p:cNvGrpSpPr/>
          <p:nvPr/>
        </p:nvGrpSpPr>
        <p:grpSpPr>
          <a:xfrm>
            <a:off x="8561505" y="4987118"/>
            <a:ext cx="2160455" cy="1201149"/>
            <a:chOff x="6856546" y="5065340"/>
            <a:chExt cx="2160454" cy="1201148"/>
          </a:xfrm>
        </p:grpSpPr>
        <p:grpSp>
          <p:nvGrpSpPr>
            <p:cNvPr id="71" name="Group 70">
              <a:extLst>
                <a:ext uri="{FF2B5EF4-FFF2-40B4-BE49-F238E27FC236}">
                  <a16:creationId xmlns:a16="http://schemas.microsoft.com/office/drawing/2014/main" id="{6CB0FB29-AD76-B16E-6498-9F878C7F9EC8}"/>
                </a:ext>
              </a:extLst>
            </p:cNvPr>
            <p:cNvGrpSpPr/>
            <p:nvPr/>
          </p:nvGrpSpPr>
          <p:grpSpPr>
            <a:xfrm>
              <a:off x="6856546" y="5065340"/>
              <a:ext cx="2160454" cy="307777"/>
              <a:chOff x="6856546" y="5065340"/>
              <a:chExt cx="2160454" cy="307777"/>
            </a:xfrm>
          </p:grpSpPr>
          <p:sp>
            <p:nvSpPr>
              <p:cNvPr id="88" name="TextBox 87">
                <a:extLst>
                  <a:ext uri="{FF2B5EF4-FFF2-40B4-BE49-F238E27FC236}">
                    <a16:creationId xmlns:a16="http://schemas.microsoft.com/office/drawing/2014/main" id="{6DD954E0-3485-2D93-4674-13DBBA71ED0C}"/>
                  </a:ext>
                </a:extLst>
              </p:cNvPr>
              <p:cNvSpPr txBox="1"/>
              <p:nvPr/>
            </p:nvSpPr>
            <p:spPr>
              <a:xfrm>
                <a:off x="7007962" y="5065340"/>
                <a:ext cx="802513" cy="307777"/>
              </a:xfrm>
              <a:prstGeom prst="rect">
                <a:avLst/>
              </a:prstGeom>
              <a:noFill/>
            </p:spPr>
            <p:txBody>
              <a:bodyPr wrap="square" rtlCol="0">
                <a:spAutoFit/>
              </a:bodyPr>
              <a:lstStyle/>
              <a:p>
                <a:pPr>
                  <a:defRPr/>
                </a:pPr>
                <a:r>
                  <a:rPr lang="en-US" sz="1400" dirty="0">
                    <a:latin typeface="Arial" panose="020B0604020202020204" pitchFamily="34" charset="0"/>
                    <a:cs typeface="Arial" panose="020B0604020202020204" pitchFamily="34" charset="0"/>
                  </a:rPr>
                  <a:t>English</a:t>
                </a:r>
              </a:p>
            </p:txBody>
          </p:sp>
          <p:grpSp>
            <p:nvGrpSpPr>
              <p:cNvPr id="89" name="Group 88">
                <a:extLst>
                  <a:ext uri="{FF2B5EF4-FFF2-40B4-BE49-F238E27FC236}">
                    <a16:creationId xmlns:a16="http://schemas.microsoft.com/office/drawing/2014/main" id="{EB810CAE-3FF9-4969-1952-7FBDB411DF41}"/>
                  </a:ext>
                </a:extLst>
              </p:cNvPr>
              <p:cNvGrpSpPr/>
              <p:nvPr/>
            </p:nvGrpSpPr>
            <p:grpSpPr>
              <a:xfrm>
                <a:off x="6856546" y="5138747"/>
                <a:ext cx="160963" cy="160963"/>
                <a:chOff x="7043126" y="4625111"/>
                <a:chExt cx="476862" cy="476862"/>
              </a:xfrm>
            </p:grpSpPr>
            <p:sp>
              <p:nvSpPr>
                <p:cNvPr id="93" name="Freeform 170">
                  <a:extLst>
                    <a:ext uri="{FF2B5EF4-FFF2-40B4-BE49-F238E27FC236}">
                      <a16:creationId xmlns:a16="http://schemas.microsoft.com/office/drawing/2014/main" id="{E4A75237-725E-5040-82A3-66989A75D3FB}"/>
                    </a:ext>
                  </a:extLst>
                </p:cNvPr>
                <p:cNvSpPr/>
                <p:nvPr/>
              </p:nvSpPr>
              <p:spPr>
                <a:xfrm>
                  <a:off x="7118784" y="4708984"/>
                  <a:ext cx="325546" cy="309116"/>
                </a:xfrm>
                <a:custGeom>
                  <a:avLst/>
                  <a:gdLst/>
                  <a:ahLst/>
                  <a:cxnLst/>
                  <a:rect l="l" t="t" r="r" b="b"/>
                  <a:pathLst>
                    <a:path w="154819" h="147005">
                      <a:moveTo>
                        <a:pt x="150912" y="0"/>
                      </a:moveTo>
                      <a:lnTo>
                        <a:pt x="154819" y="5581"/>
                      </a:lnTo>
                      <a:cubicBezTo>
                        <a:pt x="138894" y="17562"/>
                        <a:pt x="121183" y="36017"/>
                        <a:pt x="101687" y="60945"/>
                      </a:cubicBezTo>
                      <a:cubicBezTo>
                        <a:pt x="82190" y="85874"/>
                        <a:pt x="67308" y="109166"/>
                        <a:pt x="57039" y="130820"/>
                      </a:cubicBezTo>
                      <a:lnTo>
                        <a:pt x="48779" y="136401"/>
                      </a:lnTo>
                      <a:cubicBezTo>
                        <a:pt x="41932" y="141164"/>
                        <a:pt x="37282" y="144698"/>
                        <a:pt x="34826" y="147005"/>
                      </a:cubicBezTo>
                      <a:cubicBezTo>
                        <a:pt x="33859" y="143508"/>
                        <a:pt x="31738" y="137778"/>
                        <a:pt x="28464" y="129816"/>
                      </a:cubicBezTo>
                      <a:lnTo>
                        <a:pt x="25338" y="122560"/>
                      </a:lnTo>
                      <a:cubicBezTo>
                        <a:pt x="20873" y="112142"/>
                        <a:pt x="16725" y="104440"/>
                        <a:pt x="12892" y="99455"/>
                      </a:cubicBezTo>
                      <a:cubicBezTo>
                        <a:pt x="9060" y="94469"/>
                        <a:pt x="4763" y="91157"/>
                        <a:pt x="0" y="89520"/>
                      </a:cubicBezTo>
                      <a:cubicBezTo>
                        <a:pt x="8037" y="81037"/>
                        <a:pt x="15404" y="76796"/>
                        <a:pt x="22101" y="76796"/>
                      </a:cubicBezTo>
                      <a:cubicBezTo>
                        <a:pt x="27831" y="76796"/>
                        <a:pt x="34193" y="84572"/>
                        <a:pt x="41188" y="100124"/>
                      </a:cubicBezTo>
                      <a:lnTo>
                        <a:pt x="44649" y="107938"/>
                      </a:lnTo>
                      <a:cubicBezTo>
                        <a:pt x="57225" y="86730"/>
                        <a:pt x="73372" y="66117"/>
                        <a:pt x="93092" y="46100"/>
                      </a:cubicBezTo>
                      <a:cubicBezTo>
                        <a:pt x="112812" y="26082"/>
                        <a:pt x="132085" y="10716"/>
                        <a:pt x="150912"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4" name="Oval 93">
                  <a:extLst>
                    <a:ext uri="{FF2B5EF4-FFF2-40B4-BE49-F238E27FC236}">
                      <a16:creationId xmlns:a16="http://schemas.microsoft.com/office/drawing/2014/main" id="{C6101F01-22CB-AAB3-FD41-FC67F7F0ECCF}"/>
                    </a:ext>
                  </a:extLst>
                </p:cNvPr>
                <p:cNvSpPr/>
                <p:nvPr/>
              </p:nvSpPr>
              <p:spPr>
                <a:xfrm>
                  <a:off x="7043126" y="4625111"/>
                  <a:ext cx="476862" cy="476862"/>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400">
                    <a:solidFill>
                      <a:prstClr val="white"/>
                    </a:solidFill>
                    <a:latin typeface="Arial" panose="020B0604020202020204" pitchFamily="34" charset="0"/>
                    <a:cs typeface="Arial" panose="020B0604020202020204" pitchFamily="34" charset="0"/>
                  </a:endParaRPr>
                </a:p>
              </p:txBody>
            </p:sp>
          </p:grpSp>
          <p:grpSp>
            <p:nvGrpSpPr>
              <p:cNvPr id="90" name="Group 89">
                <a:extLst>
                  <a:ext uri="{FF2B5EF4-FFF2-40B4-BE49-F238E27FC236}">
                    <a16:creationId xmlns:a16="http://schemas.microsoft.com/office/drawing/2014/main" id="{8F8187F2-9691-C852-41FC-EC14B8806A53}"/>
                  </a:ext>
                </a:extLst>
              </p:cNvPr>
              <p:cNvGrpSpPr/>
              <p:nvPr/>
            </p:nvGrpSpPr>
            <p:grpSpPr>
              <a:xfrm>
                <a:off x="7771788" y="5143954"/>
                <a:ext cx="1245212" cy="129399"/>
                <a:chOff x="2685901" y="4645698"/>
                <a:chExt cx="3097809" cy="933532"/>
              </a:xfrm>
            </p:grpSpPr>
            <p:sp>
              <p:nvSpPr>
                <p:cNvPr id="91" name="Hexagon 90">
                  <a:extLst>
                    <a:ext uri="{FF2B5EF4-FFF2-40B4-BE49-F238E27FC236}">
                      <a16:creationId xmlns:a16="http://schemas.microsoft.com/office/drawing/2014/main" id="{63DBE052-ECD0-9F4A-102E-E79E1A4E04AB}"/>
                    </a:ext>
                  </a:extLst>
                </p:cNvPr>
                <p:cNvSpPr/>
                <p:nvPr/>
              </p:nvSpPr>
              <p:spPr>
                <a:xfrm rot="10800000" flipV="1">
                  <a:off x="3287557" y="4798282"/>
                  <a:ext cx="2496153" cy="780948"/>
                </a:xfrm>
                <a:prstGeom prst="hexagon">
                  <a:avLst>
                    <a:gd name="adj" fmla="val 0"/>
                    <a:gd name="vf" fmla="val 115470"/>
                  </a:avLst>
                </a:prstGeom>
                <a:solidFill>
                  <a:sysClr val="window" lastClr="FFFFFF"/>
                </a:solidFill>
                <a:ln w="12700" cap="flat" cmpd="sng" algn="ctr">
                  <a:noFill/>
                  <a:prstDash val="solid"/>
                  <a:miter lim="800000"/>
                </a:ln>
                <a:effectLst/>
              </p:spPr>
              <p:txBody>
                <a:bodyPr rtlCol="0" anchor="ctr"/>
                <a:lstStyle/>
                <a:p>
                  <a:pPr algn="ctr">
                    <a:defRPr/>
                  </a:pPr>
                  <a:endParaRPr lang="en-US" sz="1400">
                    <a:solidFill>
                      <a:prstClr val="white"/>
                    </a:solidFill>
                  </a:endParaRPr>
                </a:p>
              </p:txBody>
            </p:sp>
            <p:sp>
              <p:nvSpPr>
                <p:cNvPr id="92" name="Hexagon 82">
                  <a:extLst>
                    <a:ext uri="{FF2B5EF4-FFF2-40B4-BE49-F238E27FC236}">
                      <a16:creationId xmlns:a16="http://schemas.microsoft.com/office/drawing/2014/main" id="{9DBAD1A3-8A20-7956-5FC4-9C8E75AE4076}"/>
                    </a:ext>
                  </a:extLst>
                </p:cNvPr>
                <p:cNvSpPr/>
                <p:nvPr/>
              </p:nvSpPr>
              <p:spPr>
                <a:xfrm rot="10800000" flipV="1">
                  <a:off x="2685901" y="4645698"/>
                  <a:ext cx="1784031" cy="780955"/>
                </a:xfrm>
                <a:custGeom>
                  <a:avLst/>
                  <a:gdLst>
                    <a:gd name="connsiteX0" fmla="*/ 0 w 2060342"/>
                    <a:gd name="connsiteY0" fmla="*/ 101807 h 203614"/>
                    <a:gd name="connsiteX1" fmla="*/ 50904 w 2060342"/>
                    <a:gd name="connsiteY1" fmla="*/ 0 h 203614"/>
                    <a:gd name="connsiteX2" fmla="*/ 2009439 w 2060342"/>
                    <a:gd name="connsiteY2" fmla="*/ 0 h 203614"/>
                    <a:gd name="connsiteX3" fmla="*/ 2060342 w 2060342"/>
                    <a:gd name="connsiteY3" fmla="*/ 101807 h 203614"/>
                    <a:gd name="connsiteX4" fmla="*/ 2009439 w 2060342"/>
                    <a:gd name="connsiteY4" fmla="*/ 203614 h 203614"/>
                    <a:gd name="connsiteX5" fmla="*/ 50904 w 2060342"/>
                    <a:gd name="connsiteY5" fmla="*/ 203614 h 203614"/>
                    <a:gd name="connsiteX6" fmla="*/ 0 w 2060342"/>
                    <a:gd name="connsiteY6" fmla="*/ 101807 h 203614"/>
                    <a:gd name="connsiteX0" fmla="*/ 0 w 2009439"/>
                    <a:gd name="connsiteY0" fmla="*/ 101807 h 203614"/>
                    <a:gd name="connsiteX1" fmla="*/ 50904 w 2009439"/>
                    <a:gd name="connsiteY1" fmla="*/ 0 h 203614"/>
                    <a:gd name="connsiteX2" fmla="*/ 2009439 w 2009439"/>
                    <a:gd name="connsiteY2" fmla="*/ 0 h 203614"/>
                    <a:gd name="connsiteX3" fmla="*/ 2009439 w 2009439"/>
                    <a:gd name="connsiteY3" fmla="*/ 203614 h 203614"/>
                    <a:gd name="connsiteX4" fmla="*/ 50904 w 2009439"/>
                    <a:gd name="connsiteY4" fmla="*/ 203614 h 203614"/>
                    <a:gd name="connsiteX5" fmla="*/ 0 w 2009439"/>
                    <a:gd name="connsiteY5" fmla="*/ 101807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9439" h="203614">
                      <a:moveTo>
                        <a:pt x="0" y="101807"/>
                      </a:moveTo>
                      <a:lnTo>
                        <a:pt x="50904" y="0"/>
                      </a:lnTo>
                      <a:lnTo>
                        <a:pt x="2009439" y="0"/>
                      </a:lnTo>
                      <a:lnTo>
                        <a:pt x="2009439" y="203614"/>
                      </a:lnTo>
                      <a:lnTo>
                        <a:pt x="50904" y="203614"/>
                      </a:lnTo>
                      <a:lnTo>
                        <a:pt x="0" y="101807"/>
                      </a:lnTo>
                      <a:close/>
                    </a:path>
                  </a:pathLst>
                </a:custGeom>
                <a:solidFill>
                  <a:srgbClr val="00B0F0"/>
                </a:solidFill>
                <a:ln w="12700" cap="flat" cmpd="sng" algn="ctr">
                  <a:solidFill>
                    <a:sysClr val="window" lastClr="FFFFFF"/>
                  </a:solidFill>
                  <a:prstDash val="solid"/>
                  <a:miter lim="800000"/>
                </a:ln>
                <a:effectLst/>
              </p:spPr>
              <p:txBody>
                <a:bodyPr rtlCol="0" anchor="ctr"/>
                <a:lstStyle/>
                <a:p>
                  <a:pPr algn="ctr">
                    <a:defRPr/>
                  </a:pPr>
                  <a:endParaRPr lang="en-US" sz="1400" dirty="0">
                    <a:solidFill>
                      <a:prstClr val="white"/>
                    </a:solidFill>
                  </a:endParaRPr>
                </a:p>
              </p:txBody>
            </p:sp>
          </p:grpSp>
        </p:grpSp>
        <p:grpSp>
          <p:nvGrpSpPr>
            <p:cNvPr id="72" name="Group 71">
              <a:extLst>
                <a:ext uri="{FF2B5EF4-FFF2-40B4-BE49-F238E27FC236}">
                  <a16:creationId xmlns:a16="http://schemas.microsoft.com/office/drawing/2014/main" id="{1E701E03-CCD6-F540-15D1-44BDC265A527}"/>
                </a:ext>
              </a:extLst>
            </p:cNvPr>
            <p:cNvGrpSpPr/>
            <p:nvPr/>
          </p:nvGrpSpPr>
          <p:grpSpPr>
            <a:xfrm>
              <a:off x="6856546" y="5512607"/>
              <a:ext cx="2160454" cy="307777"/>
              <a:chOff x="6856546" y="5438786"/>
              <a:chExt cx="2160454" cy="307777"/>
            </a:xfrm>
          </p:grpSpPr>
          <p:grpSp>
            <p:nvGrpSpPr>
              <p:cNvPr id="81" name="Group 80">
                <a:extLst>
                  <a:ext uri="{FF2B5EF4-FFF2-40B4-BE49-F238E27FC236}">
                    <a16:creationId xmlns:a16="http://schemas.microsoft.com/office/drawing/2014/main" id="{5B9CD108-13B4-D3B2-8B72-AB6097FF77EA}"/>
                  </a:ext>
                </a:extLst>
              </p:cNvPr>
              <p:cNvGrpSpPr/>
              <p:nvPr/>
            </p:nvGrpSpPr>
            <p:grpSpPr>
              <a:xfrm>
                <a:off x="6856546" y="5512193"/>
                <a:ext cx="160963" cy="160963"/>
                <a:chOff x="7043126" y="4625111"/>
                <a:chExt cx="476862" cy="476862"/>
              </a:xfrm>
            </p:grpSpPr>
            <p:sp>
              <p:nvSpPr>
                <p:cNvPr id="86" name="Freeform 162">
                  <a:extLst>
                    <a:ext uri="{FF2B5EF4-FFF2-40B4-BE49-F238E27FC236}">
                      <a16:creationId xmlns:a16="http://schemas.microsoft.com/office/drawing/2014/main" id="{E359AAF9-0FA7-15F2-B5DA-DCFC53DEC108}"/>
                    </a:ext>
                  </a:extLst>
                </p:cNvPr>
                <p:cNvSpPr/>
                <p:nvPr/>
              </p:nvSpPr>
              <p:spPr>
                <a:xfrm>
                  <a:off x="7118784" y="4708984"/>
                  <a:ext cx="325546" cy="309116"/>
                </a:xfrm>
                <a:custGeom>
                  <a:avLst/>
                  <a:gdLst/>
                  <a:ahLst/>
                  <a:cxnLst/>
                  <a:rect l="l" t="t" r="r" b="b"/>
                  <a:pathLst>
                    <a:path w="154819" h="147005">
                      <a:moveTo>
                        <a:pt x="150912" y="0"/>
                      </a:moveTo>
                      <a:lnTo>
                        <a:pt x="154819" y="5581"/>
                      </a:lnTo>
                      <a:cubicBezTo>
                        <a:pt x="138894" y="17562"/>
                        <a:pt x="121183" y="36017"/>
                        <a:pt x="101687" y="60945"/>
                      </a:cubicBezTo>
                      <a:cubicBezTo>
                        <a:pt x="82190" y="85874"/>
                        <a:pt x="67308" y="109166"/>
                        <a:pt x="57039" y="130820"/>
                      </a:cubicBezTo>
                      <a:lnTo>
                        <a:pt x="48779" y="136401"/>
                      </a:lnTo>
                      <a:cubicBezTo>
                        <a:pt x="41932" y="141164"/>
                        <a:pt x="37282" y="144698"/>
                        <a:pt x="34826" y="147005"/>
                      </a:cubicBezTo>
                      <a:cubicBezTo>
                        <a:pt x="33859" y="143508"/>
                        <a:pt x="31738" y="137778"/>
                        <a:pt x="28464" y="129816"/>
                      </a:cubicBezTo>
                      <a:lnTo>
                        <a:pt x="25338" y="122560"/>
                      </a:lnTo>
                      <a:cubicBezTo>
                        <a:pt x="20873" y="112142"/>
                        <a:pt x="16725" y="104440"/>
                        <a:pt x="12892" y="99455"/>
                      </a:cubicBezTo>
                      <a:cubicBezTo>
                        <a:pt x="9060" y="94469"/>
                        <a:pt x="4763" y="91157"/>
                        <a:pt x="0" y="89520"/>
                      </a:cubicBezTo>
                      <a:cubicBezTo>
                        <a:pt x="8037" y="81037"/>
                        <a:pt x="15404" y="76796"/>
                        <a:pt x="22101" y="76796"/>
                      </a:cubicBezTo>
                      <a:cubicBezTo>
                        <a:pt x="27831" y="76796"/>
                        <a:pt x="34193" y="84572"/>
                        <a:pt x="41188" y="100124"/>
                      </a:cubicBezTo>
                      <a:lnTo>
                        <a:pt x="44649" y="107938"/>
                      </a:lnTo>
                      <a:cubicBezTo>
                        <a:pt x="57225" y="86730"/>
                        <a:pt x="73372" y="66117"/>
                        <a:pt x="93092" y="46100"/>
                      </a:cubicBezTo>
                      <a:cubicBezTo>
                        <a:pt x="112812" y="26082"/>
                        <a:pt x="132085" y="10716"/>
                        <a:pt x="150912"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7" name="Oval 86">
                  <a:extLst>
                    <a:ext uri="{FF2B5EF4-FFF2-40B4-BE49-F238E27FC236}">
                      <a16:creationId xmlns:a16="http://schemas.microsoft.com/office/drawing/2014/main" id="{DD4F71C8-B0BB-0C56-5389-9AF7A6247180}"/>
                    </a:ext>
                  </a:extLst>
                </p:cNvPr>
                <p:cNvSpPr/>
                <p:nvPr/>
              </p:nvSpPr>
              <p:spPr>
                <a:xfrm>
                  <a:off x="7043126" y="4625111"/>
                  <a:ext cx="476862" cy="476862"/>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400">
                    <a:solidFill>
                      <a:prstClr val="white"/>
                    </a:solidFill>
                    <a:latin typeface="Arial" panose="020B0604020202020204" pitchFamily="34" charset="0"/>
                    <a:cs typeface="Arial" panose="020B0604020202020204" pitchFamily="34" charset="0"/>
                  </a:endParaRPr>
                </a:p>
              </p:txBody>
            </p:sp>
          </p:grpSp>
          <p:sp>
            <p:nvSpPr>
              <p:cNvPr id="82" name="TextBox 81">
                <a:extLst>
                  <a:ext uri="{FF2B5EF4-FFF2-40B4-BE49-F238E27FC236}">
                    <a16:creationId xmlns:a16="http://schemas.microsoft.com/office/drawing/2014/main" id="{A8290ACF-6D18-BFE0-769E-FA8B6F04C996}"/>
                  </a:ext>
                </a:extLst>
              </p:cNvPr>
              <p:cNvSpPr txBox="1"/>
              <p:nvPr/>
            </p:nvSpPr>
            <p:spPr>
              <a:xfrm>
                <a:off x="7007961" y="5438786"/>
                <a:ext cx="880324" cy="307777"/>
              </a:xfrm>
              <a:prstGeom prst="rect">
                <a:avLst/>
              </a:prstGeom>
              <a:noFill/>
            </p:spPr>
            <p:txBody>
              <a:bodyPr wrap="square" rtlCol="0">
                <a:spAutoFit/>
              </a:bodyPr>
              <a:lstStyle/>
              <a:p>
                <a:pPr>
                  <a:defRPr/>
                </a:pPr>
                <a:r>
                  <a:rPr lang="en-US" sz="1400" dirty="0">
                    <a:latin typeface="Arial" panose="020B0604020202020204" pitchFamily="34" charset="0"/>
                    <a:cs typeface="Arial" panose="020B0604020202020204" pitchFamily="34" charset="0"/>
                  </a:rPr>
                  <a:t>Hindi</a:t>
                </a:r>
              </a:p>
            </p:txBody>
          </p:sp>
          <p:grpSp>
            <p:nvGrpSpPr>
              <p:cNvPr id="83" name="Group 82">
                <a:extLst>
                  <a:ext uri="{FF2B5EF4-FFF2-40B4-BE49-F238E27FC236}">
                    <a16:creationId xmlns:a16="http://schemas.microsoft.com/office/drawing/2014/main" id="{F0601DCF-EF2A-8570-992F-38D049214AC6}"/>
                  </a:ext>
                </a:extLst>
              </p:cNvPr>
              <p:cNvGrpSpPr/>
              <p:nvPr/>
            </p:nvGrpSpPr>
            <p:grpSpPr>
              <a:xfrm>
                <a:off x="7797442" y="5534123"/>
                <a:ext cx="1219558" cy="117102"/>
                <a:chOff x="2749721" y="4766344"/>
                <a:chExt cx="3033989" cy="844817"/>
              </a:xfrm>
            </p:grpSpPr>
            <p:sp>
              <p:nvSpPr>
                <p:cNvPr id="84" name="Hexagon 83">
                  <a:extLst>
                    <a:ext uri="{FF2B5EF4-FFF2-40B4-BE49-F238E27FC236}">
                      <a16:creationId xmlns:a16="http://schemas.microsoft.com/office/drawing/2014/main" id="{22C322FC-EF27-4E7F-D757-49F9DBA0E587}"/>
                    </a:ext>
                  </a:extLst>
                </p:cNvPr>
                <p:cNvSpPr/>
                <p:nvPr/>
              </p:nvSpPr>
              <p:spPr>
                <a:xfrm rot="10800000" flipV="1">
                  <a:off x="3287557" y="4798282"/>
                  <a:ext cx="2496153" cy="780948"/>
                </a:xfrm>
                <a:prstGeom prst="hexagon">
                  <a:avLst>
                    <a:gd name="adj" fmla="val 0"/>
                    <a:gd name="vf" fmla="val 115470"/>
                  </a:avLst>
                </a:prstGeom>
                <a:solidFill>
                  <a:sysClr val="window" lastClr="FFFFFF"/>
                </a:solidFill>
                <a:ln w="12700" cap="flat" cmpd="sng" algn="ctr">
                  <a:noFill/>
                  <a:prstDash val="solid"/>
                  <a:miter lim="800000"/>
                </a:ln>
                <a:effectLst/>
              </p:spPr>
              <p:txBody>
                <a:bodyPr rtlCol="0" anchor="ctr"/>
                <a:lstStyle/>
                <a:p>
                  <a:pPr algn="ctr">
                    <a:defRPr/>
                  </a:pPr>
                  <a:endParaRPr lang="en-US" sz="1400">
                    <a:solidFill>
                      <a:prstClr val="white"/>
                    </a:solidFill>
                  </a:endParaRPr>
                </a:p>
              </p:txBody>
            </p:sp>
            <p:sp>
              <p:nvSpPr>
                <p:cNvPr id="85" name="Hexagon 78">
                  <a:extLst>
                    <a:ext uri="{FF2B5EF4-FFF2-40B4-BE49-F238E27FC236}">
                      <a16:creationId xmlns:a16="http://schemas.microsoft.com/office/drawing/2014/main" id="{87F1A036-F5FA-BF26-096F-2A2FF043BEB5}"/>
                    </a:ext>
                  </a:extLst>
                </p:cNvPr>
                <p:cNvSpPr/>
                <p:nvPr/>
              </p:nvSpPr>
              <p:spPr>
                <a:xfrm rot="10800000" flipV="1">
                  <a:off x="2749721" y="4766344"/>
                  <a:ext cx="2582321" cy="844817"/>
                </a:xfrm>
                <a:custGeom>
                  <a:avLst/>
                  <a:gdLst>
                    <a:gd name="connsiteX0" fmla="*/ 0 w 2992074"/>
                    <a:gd name="connsiteY0" fmla="*/ 101807 h 203614"/>
                    <a:gd name="connsiteX1" fmla="*/ 50904 w 2992074"/>
                    <a:gd name="connsiteY1" fmla="*/ 0 h 203614"/>
                    <a:gd name="connsiteX2" fmla="*/ 2941171 w 2992074"/>
                    <a:gd name="connsiteY2" fmla="*/ 0 h 203614"/>
                    <a:gd name="connsiteX3" fmla="*/ 2992074 w 2992074"/>
                    <a:gd name="connsiteY3" fmla="*/ 101807 h 203614"/>
                    <a:gd name="connsiteX4" fmla="*/ 2941171 w 2992074"/>
                    <a:gd name="connsiteY4" fmla="*/ 203614 h 203614"/>
                    <a:gd name="connsiteX5" fmla="*/ 50904 w 2992074"/>
                    <a:gd name="connsiteY5" fmla="*/ 203614 h 203614"/>
                    <a:gd name="connsiteX6" fmla="*/ 0 w 2992074"/>
                    <a:gd name="connsiteY6" fmla="*/ 101807 h 203614"/>
                    <a:gd name="connsiteX0" fmla="*/ 0 w 2941171"/>
                    <a:gd name="connsiteY0" fmla="*/ 101807 h 203614"/>
                    <a:gd name="connsiteX1" fmla="*/ 50904 w 2941171"/>
                    <a:gd name="connsiteY1" fmla="*/ 0 h 203614"/>
                    <a:gd name="connsiteX2" fmla="*/ 2941171 w 2941171"/>
                    <a:gd name="connsiteY2" fmla="*/ 0 h 203614"/>
                    <a:gd name="connsiteX3" fmla="*/ 2941171 w 2941171"/>
                    <a:gd name="connsiteY3" fmla="*/ 203614 h 203614"/>
                    <a:gd name="connsiteX4" fmla="*/ 50904 w 2941171"/>
                    <a:gd name="connsiteY4" fmla="*/ 203614 h 203614"/>
                    <a:gd name="connsiteX5" fmla="*/ 0 w 2941171"/>
                    <a:gd name="connsiteY5" fmla="*/ 101807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1171" h="203614">
                      <a:moveTo>
                        <a:pt x="0" y="101807"/>
                      </a:moveTo>
                      <a:lnTo>
                        <a:pt x="50904" y="0"/>
                      </a:lnTo>
                      <a:lnTo>
                        <a:pt x="2941171" y="0"/>
                      </a:lnTo>
                      <a:lnTo>
                        <a:pt x="2941171" y="203614"/>
                      </a:lnTo>
                      <a:lnTo>
                        <a:pt x="50904" y="203614"/>
                      </a:lnTo>
                      <a:lnTo>
                        <a:pt x="0" y="101807"/>
                      </a:lnTo>
                      <a:close/>
                    </a:path>
                  </a:pathLst>
                </a:custGeom>
                <a:solidFill>
                  <a:srgbClr val="00B0F0"/>
                </a:solidFill>
                <a:ln w="12700" cap="flat" cmpd="sng" algn="ctr">
                  <a:solidFill>
                    <a:sysClr val="window" lastClr="FFFFFF"/>
                  </a:solidFill>
                  <a:prstDash val="solid"/>
                  <a:miter lim="800000"/>
                </a:ln>
                <a:effectLst/>
              </p:spPr>
              <p:txBody>
                <a:bodyPr rtlCol="0" anchor="ctr"/>
                <a:lstStyle/>
                <a:p>
                  <a:pPr algn="ctr">
                    <a:defRPr/>
                  </a:pPr>
                  <a:endParaRPr lang="en-US" sz="1400">
                    <a:solidFill>
                      <a:prstClr val="white"/>
                    </a:solidFill>
                  </a:endParaRPr>
                </a:p>
              </p:txBody>
            </p:sp>
          </p:grpSp>
        </p:grpSp>
        <p:grpSp>
          <p:nvGrpSpPr>
            <p:cNvPr id="73" name="Group 72">
              <a:extLst>
                <a:ext uri="{FF2B5EF4-FFF2-40B4-BE49-F238E27FC236}">
                  <a16:creationId xmlns:a16="http://schemas.microsoft.com/office/drawing/2014/main" id="{A67142CC-9924-AF02-5658-24C1549D4DBC}"/>
                </a:ext>
              </a:extLst>
            </p:cNvPr>
            <p:cNvGrpSpPr/>
            <p:nvPr/>
          </p:nvGrpSpPr>
          <p:grpSpPr>
            <a:xfrm>
              <a:off x="6856546" y="5958711"/>
              <a:ext cx="2160454" cy="307777"/>
              <a:chOff x="6856546" y="5811070"/>
              <a:chExt cx="2160454" cy="307777"/>
            </a:xfrm>
          </p:grpSpPr>
          <p:sp>
            <p:nvSpPr>
              <p:cNvPr id="74" name="TextBox 73">
                <a:extLst>
                  <a:ext uri="{FF2B5EF4-FFF2-40B4-BE49-F238E27FC236}">
                    <a16:creationId xmlns:a16="http://schemas.microsoft.com/office/drawing/2014/main" id="{E45B5883-3DB1-89C0-0ED2-EE98AB367207}"/>
                  </a:ext>
                </a:extLst>
              </p:cNvPr>
              <p:cNvSpPr txBox="1"/>
              <p:nvPr/>
            </p:nvSpPr>
            <p:spPr>
              <a:xfrm>
                <a:off x="7007961" y="5811070"/>
                <a:ext cx="888941" cy="307777"/>
              </a:xfrm>
              <a:prstGeom prst="rect">
                <a:avLst/>
              </a:prstGeom>
              <a:noFill/>
            </p:spPr>
            <p:txBody>
              <a:bodyPr wrap="square" rtlCol="0">
                <a:spAutoFit/>
              </a:bodyPr>
              <a:lstStyle/>
              <a:p>
                <a:pPr>
                  <a:defRPr/>
                </a:pPr>
                <a:r>
                  <a:rPr lang="en-US" sz="1400" dirty="0">
                    <a:latin typeface="Arial" panose="020B0604020202020204" pitchFamily="34" charset="0"/>
                    <a:cs typeface="Arial" panose="020B0604020202020204" pitchFamily="34" charset="0"/>
                  </a:rPr>
                  <a:t>Marathi</a:t>
                </a:r>
              </a:p>
            </p:txBody>
          </p:sp>
          <p:grpSp>
            <p:nvGrpSpPr>
              <p:cNvPr id="75" name="Group 74">
                <a:extLst>
                  <a:ext uri="{FF2B5EF4-FFF2-40B4-BE49-F238E27FC236}">
                    <a16:creationId xmlns:a16="http://schemas.microsoft.com/office/drawing/2014/main" id="{B9BF4C31-FC5F-741F-0B8E-1AC3008BBAEF}"/>
                  </a:ext>
                </a:extLst>
              </p:cNvPr>
              <p:cNvGrpSpPr/>
              <p:nvPr/>
            </p:nvGrpSpPr>
            <p:grpSpPr>
              <a:xfrm>
                <a:off x="6856546" y="5885640"/>
                <a:ext cx="160963" cy="160963"/>
                <a:chOff x="7043126" y="4625111"/>
                <a:chExt cx="476862" cy="476862"/>
              </a:xfrm>
            </p:grpSpPr>
            <p:sp>
              <p:nvSpPr>
                <p:cNvPr id="79" name="Freeform 166">
                  <a:extLst>
                    <a:ext uri="{FF2B5EF4-FFF2-40B4-BE49-F238E27FC236}">
                      <a16:creationId xmlns:a16="http://schemas.microsoft.com/office/drawing/2014/main" id="{7D952B06-FF88-7EF3-0C90-355F66617F19}"/>
                    </a:ext>
                  </a:extLst>
                </p:cNvPr>
                <p:cNvSpPr/>
                <p:nvPr/>
              </p:nvSpPr>
              <p:spPr>
                <a:xfrm>
                  <a:off x="7118784" y="4708984"/>
                  <a:ext cx="325546" cy="309116"/>
                </a:xfrm>
                <a:custGeom>
                  <a:avLst/>
                  <a:gdLst/>
                  <a:ahLst/>
                  <a:cxnLst/>
                  <a:rect l="l" t="t" r="r" b="b"/>
                  <a:pathLst>
                    <a:path w="154819" h="147005">
                      <a:moveTo>
                        <a:pt x="150912" y="0"/>
                      </a:moveTo>
                      <a:lnTo>
                        <a:pt x="154819" y="5581"/>
                      </a:lnTo>
                      <a:cubicBezTo>
                        <a:pt x="138894" y="17562"/>
                        <a:pt x="121183" y="36017"/>
                        <a:pt x="101687" y="60945"/>
                      </a:cubicBezTo>
                      <a:cubicBezTo>
                        <a:pt x="82190" y="85874"/>
                        <a:pt x="67308" y="109166"/>
                        <a:pt x="57039" y="130820"/>
                      </a:cubicBezTo>
                      <a:lnTo>
                        <a:pt x="48779" y="136401"/>
                      </a:lnTo>
                      <a:cubicBezTo>
                        <a:pt x="41932" y="141164"/>
                        <a:pt x="37282" y="144698"/>
                        <a:pt x="34826" y="147005"/>
                      </a:cubicBezTo>
                      <a:cubicBezTo>
                        <a:pt x="33859" y="143508"/>
                        <a:pt x="31738" y="137778"/>
                        <a:pt x="28464" y="129816"/>
                      </a:cubicBezTo>
                      <a:lnTo>
                        <a:pt x="25338" y="122560"/>
                      </a:lnTo>
                      <a:cubicBezTo>
                        <a:pt x="20873" y="112142"/>
                        <a:pt x="16725" y="104440"/>
                        <a:pt x="12892" y="99455"/>
                      </a:cubicBezTo>
                      <a:cubicBezTo>
                        <a:pt x="9060" y="94469"/>
                        <a:pt x="4763" y="91157"/>
                        <a:pt x="0" y="89520"/>
                      </a:cubicBezTo>
                      <a:cubicBezTo>
                        <a:pt x="8037" y="81037"/>
                        <a:pt x="15404" y="76796"/>
                        <a:pt x="22101" y="76796"/>
                      </a:cubicBezTo>
                      <a:cubicBezTo>
                        <a:pt x="27831" y="76796"/>
                        <a:pt x="34193" y="84572"/>
                        <a:pt x="41188" y="100124"/>
                      </a:cubicBezTo>
                      <a:lnTo>
                        <a:pt x="44649" y="107938"/>
                      </a:lnTo>
                      <a:cubicBezTo>
                        <a:pt x="57225" y="86730"/>
                        <a:pt x="73372" y="66117"/>
                        <a:pt x="93092" y="46100"/>
                      </a:cubicBezTo>
                      <a:cubicBezTo>
                        <a:pt x="112812" y="26082"/>
                        <a:pt x="132085" y="10716"/>
                        <a:pt x="150912"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0" name="Oval 79">
                  <a:extLst>
                    <a:ext uri="{FF2B5EF4-FFF2-40B4-BE49-F238E27FC236}">
                      <a16:creationId xmlns:a16="http://schemas.microsoft.com/office/drawing/2014/main" id="{E339C9A7-9320-6C3A-48C4-5252545B42A5}"/>
                    </a:ext>
                  </a:extLst>
                </p:cNvPr>
                <p:cNvSpPr/>
                <p:nvPr/>
              </p:nvSpPr>
              <p:spPr>
                <a:xfrm>
                  <a:off x="7043126" y="4625111"/>
                  <a:ext cx="476862" cy="476862"/>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400">
                    <a:solidFill>
                      <a:prstClr val="white"/>
                    </a:solidFill>
                    <a:latin typeface="Arial" panose="020B0604020202020204" pitchFamily="34" charset="0"/>
                    <a:cs typeface="Arial" panose="020B0604020202020204" pitchFamily="34" charset="0"/>
                  </a:endParaRPr>
                </a:p>
              </p:txBody>
            </p:sp>
          </p:grpSp>
          <p:grpSp>
            <p:nvGrpSpPr>
              <p:cNvPr id="76" name="Group 75">
                <a:extLst>
                  <a:ext uri="{FF2B5EF4-FFF2-40B4-BE49-F238E27FC236}">
                    <a16:creationId xmlns:a16="http://schemas.microsoft.com/office/drawing/2014/main" id="{66F20DCB-9FCE-943F-A6BA-E1156C1BDE91}"/>
                  </a:ext>
                </a:extLst>
              </p:cNvPr>
              <p:cNvGrpSpPr/>
              <p:nvPr/>
            </p:nvGrpSpPr>
            <p:grpSpPr>
              <a:xfrm>
                <a:off x="7797440" y="5907569"/>
                <a:ext cx="1219560" cy="117103"/>
                <a:chOff x="2749717" y="4766337"/>
                <a:chExt cx="3033993" cy="844824"/>
              </a:xfrm>
            </p:grpSpPr>
            <p:sp>
              <p:nvSpPr>
                <p:cNvPr id="77" name="Hexagon 76">
                  <a:extLst>
                    <a:ext uri="{FF2B5EF4-FFF2-40B4-BE49-F238E27FC236}">
                      <a16:creationId xmlns:a16="http://schemas.microsoft.com/office/drawing/2014/main" id="{B4FEBC57-3906-3C85-6AAB-DDF47E3D2C2F}"/>
                    </a:ext>
                  </a:extLst>
                </p:cNvPr>
                <p:cNvSpPr/>
                <p:nvPr/>
              </p:nvSpPr>
              <p:spPr>
                <a:xfrm rot="10800000" flipV="1">
                  <a:off x="3287557" y="4798282"/>
                  <a:ext cx="2496153" cy="780948"/>
                </a:xfrm>
                <a:prstGeom prst="hexagon">
                  <a:avLst>
                    <a:gd name="adj" fmla="val 0"/>
                    <a:gd name="vf" fmla="val 115470"/>
                  </a:avLst>
                </a:prstGeom>
                <a:solidFill>
                  <a:sysClr val="window" lastClr="FFFFFF"/>
                </a:solidFill>
                <a:ln w="12700" cap="flat" cmpd="sng" algn="ctr">
                  <a:noFill/>
                  <a:prstDash val="solid"/>
                  <a:miter lim="800000"/>
                </a:ln>
                <a:effectLst/>
              </p:spPr>
              <p:txBody>
                <a:bodyPr rtlCol="0" anchor="ctr"/>
                <a:lstStyle/>
                <a:p>
                  <a:pPr algn="ctr">
                    <a:defRPr/>
                  </a:pPr>
                  <a:endParaRPr lang="en-US" sz="1400">
                    <a:solidFill>
                      <a:prstClr val="white"/>
                    </a:solidFill>
                  </a:endParaRPr>
                </a:p>
              </p:txBody>
            </p:sp>
            <p:sp>
              <p:nvSpPr>
                <p:cNvPr id="78" name="Hexagon 74">
                  <a:extLst>
                    <a:ext uri="{FF2B5EF4-FFF2-40B4-BE49-F238E27FC236}">
                      <a16:creationId xmlns:a16="http://schemas.microsoft.com/office/drawing/2014/main" id="{F67A322F-9ED0-CD6A-C937-DC6811966FFC}"/>
                    </a:ext>
                  </a:extLst>
                </p:cNvPr>
                <p:cNvSpPr/>
                <p:nvPr/>
              </p:nvSpPr>
              <p:spPr>
                <a:xfrm rot="10800000" flipV="1">
                  <a:off x="2749717" y="4766337"/>
                  <a:ext cx="2582316" cy="844824"/>
                </a:xfrm>
                <a:custGeom>
                  <a:avLst/>
                  <a:gdLst>
                    <a:gd name="connsiteX0" fmla="*/ 0 w 1742842"/>
                    <a:gd name="connsiteY0" fmla="*/ 101807 h 203614"/>
                    <a:gd name="connsiteX1" fmla="*/ 50904 w 1742842"/>
                    <a:gd name="connsiteY1" fmla="*/ 0 h 203614"/>
                    <a:gd name="connsiteX2" fmla="*/ 1691939 w 1742842"/>
                    <a:gd name="connsiteY2" fmla="*/ 0 h 203614"/>
                    <a:gd name="connsiteX3" fmla="*/ 1742842 w 1742842"/>
                    <a:gd name="connsiteY3" fmla="*/ 101807 h 203614"/>
                    <a:gd name="connsiteX4" fmla="*/ 1691939 w 1742842"/>
                    <a:gd name="connsiteY4" fmla="*/ 203614 h 203614"/>
                    <a:gd name="connsiteX5" fmla="*/ 50904 w 1742842"/>
                    <a:gd name="connsiteY5" fmla="*/ 203614 h 203614"/>
                    <a:gd name="connsiteX6" fmla="*/ 0 w 1742842"/>
                    <a:gd name="connsiteY6" fmla="*/ 101807 h 203614"/>
                    <a:gd name="connsiteX0" fmla="*/ 0 w 1691939"/>
                    <a:gd name="connsiteY0" fmla="*/ 101807 h 203614"/>
                    <a:gd name="connsiteX1" fmla="*/ 50904 w 1691939"/>
                    <a:gd name="connsiteY1" fmla="*/ 0 h 203614"/>
                    <a:gd name="connsiteX2" fmla="*/ 1691939 w 1691939"/>
                    <a:gd name="connsiteY2" fmla="*/ 0 h 203614"/>
                    <a:gd name="connsiteX3" fmla="*/ 1691939 w 1691939"/>
                    <a:gd name="connsiteY3" fmla="*/ 203614 h 203614"/>
                    <a:gd name="connsiteX4" fmla="*/ 50904 w 1691939"/>
                    <a:gd name="connsiteY4" fmla="*/ 203614 h 203614"/>
                    <a:gd name="connsiteX5" fmla="*/ 0 w 1691939"/>
                    <a:gd name="connsiteY5" fmla="*/ 101807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1939" h="203614">
                      <a:moveTo>
                        <a:pt x="0" y="101807"/>
                      </a:moveTo>
                      <a:lnTo>
                        <a:pt x="50904" y="0"/>
                      </a:lnTo>
                      <a:lnTo>
                        <a:pt x="1691939" y="0"/>
                      </a:lnTo>
                      <a:lnTo>
                        <a:pt x="1691939" y="203614"/>
                      </a:lnTo>
                      <a:lnTo>
                        <a:pt x="50904" y="203614"/>
                      </a:lnTo>
                      <a:lnTo>
                        <a:pt x="0" y="101807"/>
                      </a:lnTo>
                      <a:close/>
                    </a:path>
                  </a:pathLst>
                </a:custGeom>
                <a:solidFill>
                  <a:srgbClr val="00B0F0"/>
                </a:solidFill>
                <a:ln w="12700" cap="flat" cmpd="sng" algn="ctr">
                  <a:solidFill>
                    <a:sysClr val="window" lastClr="FFFFFF"/>
                  </a:solidFill>
                  <a:prstDash val="solid"/>
                  <a:miter lim="800000"/>
                </a:ln>
                <a:effectLst/>
              </p:spPr>
              <p:txBody>
                <a:bodyPr rtlCol="0" anchor="ctr"/>
                <a:lstStyle/>
                <a:p>
                  <a:pPr algn="ctr">
                    <a:defRPr/>
                  </a:pPr>
                  <a:endParaRPr lang="en-US" sz="1400" dirty="0">
                    <a:solidFill>
                      <a:prstClr val="white"/>
                    </a:solidFill>
                  </a:endParaRPr>
                </a:p>
              </p:txBody>
            </p:sp>
          </p:grpSp>
        </p:grpSp>
      </p:grpSp>
      <p:cxnSp>
        <p:nvCxnSpPr>
          <p:cNvPr id="95" name="Straight Connector 94">
            <a:extLst>
              <a:ext uri="{FF2B5EF4-FFF2-40B4-BE49-F238E27FC236}">
                <a16:creationId xmlns:a16="http://schemas.microsoft.com/office/drawing/2014/main" id="{B21A6E42-6182-13E4-7814-30CDFC939536}"/>
              </a:ext>
            </a:extLst>
          </p:cNvPr>
          <p:cNvCxnSpPr>
            <a:cxnSpLocks/>
          </p:cNvCxnSpPr>
          <p:nvPr/>
        </p:nvCxnSpPr>
        <p:spPr>
          <a:xfrm>
            <a:off x="6037200" y="4397068"/>
            <a:ext cx="13393" cy="1579923"/>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0558AFE-BC5E-0B2A-3865-AF8C56C61553}"/>
              </a:ext>
            </a:extLst>
          </p:cNvPr>
          <p:cNvCxnSpPr/>
          <p:nvPr/>
        </p:nvCxnSpPr>
        <p:spPr>
          <a:xfrm rot="5400000">
            <a:off x="4965083" y="3108189"/>
            <a:ext cx="2144235"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32489181-EC38-08FB-998F-42CB1C621CF2}"/>
              </a:ext>
            </a:extLst>
          </p:cNvPr>
          <p:cNvGrpSpPr/>
          <p:nvPr/>
        </p:nvGrpSpPr>
        <p:grpSpPr>
          <a:xfrm>
            <a:off x="8610368" y="2510076"/>
            <a:ext cx="2162835" cy="946031"/>
            <a:chOff x="6956775" y="2505058"/>
            <a:chExt cx="2162834" cy="946031"/>
          </a:xfrm>
        </p:grpSpPr>
        <p:grpSp>
          <p:nvGrpSpPr>
            <p:cNvPr id="98" name="Group 97">
              <a:extLst>
                <a:ext uri="{FF2B5EF4-FFF2-40B4-BE49-F238E27FC236}">
                  <a16:creationId xmlns:a16="http://schemas.microsoft.com/office/drawing/2014/main" id="{F5B69B37-D36F-2C8C-27F1-628D4BDFD626}"/>
                </a:ext>
              </a:extLst>
            </p:cNvPr>
            <p:cNvGrpSpPr/>
            <p:nvPr/>
          </p:nvGrpSpPr>
          <p:grpSpPr>
            <a:xfrm>
              <a:off x="6956775" y="2505058"/>
              <a:ext cx="2113368" cy="261610"/>
              <a:chOff x="9469819" y="2268828"/>
              <a:chExt cx="2628233" cy="325344"/>
            </a:xfrm>
          </p:grpSpPr>
          <p:sp>
            <p:nvSpPr>
              <p:cNvPr id="103" name="TextBox 102">
                <a:extLst>
                  <a:ext uri="{FF2B5EF4-FFF2-40B4-BE49-F238E27FC236}">
                    <a16:creationId xmlns:a16="http://schemas.microsoft.com/office/drawing/2014/main" id="{4EE2528D-BD79-F775-C1C2-FC99CB8903AD}"/>
                  </a:ext>
                </a:extLst>
              </p:cNvPr>
              <p:cNvSpPr txBox="1"/>
              <p:nvPr/>
            </p:nvSpPr>
            <p:spPr>
              <a:xfrm>
                <a:off x="9814986" y="2268828"/>
                <a:ext cx="2283066" cy="325344"/>
              </a:xfrm>
              <a:prstGeom prst="rect">
                <a:avLst/>
              </a:prstGeom>
              <a:noFill/>
            </p:spPr>
            <p:txBody>
              <a:bodyPr wrap="square" rtlCol="0">
                <a:spAutoFit/>
              </a:bodyPr>
              <a:lstStyle/>
              <a:p>
                <a:pPr defTabSz="685783">
                  <a:defRPr/>
                </a:pPr>
                <a:r>
                  <a:rPr lang="en-US" sz="1100" dirty="0">
                    <a:solidFill>
                      <a:schemeClr val="tx1">
                        <a:lumMod val="65000"/>
                        <a:lumOff val="35000"/>
                      </a:schemeClr>
                    </a:solidFill>
                    <a:latin typeface="Arial" panose="020B0604020202020204" pitchFamily="34" charset="0"/>
                    <a:cs typeface="Arial" panose="020B0604020202020204" pitchFamily="34" charset="0"/>
                  </a:rPr>
                  <a:t>P</a:t>
                </a:r>
                <a:r>
                  <a:rPr lang="en-IN" sz="1100" dirty="0">
                    <a:solidFill>
                      <a:schemeClr val="tx1">
                        <a:lumMod val="65000"/>
                        <a:lumOff val="35000"/>
                      </a:schemeClr>
                    </a:solidFill>
                    <a:latin typeface="Arial" panose="020B0604020202020204" pitchFamily="34" charset="0"/>
                    <a:cs typeface="Arial" panose="020B0604020202020204" pitchFamily="34" charset="0"/>
                  </a:rPr>
                  <a:t>une,India</a:t>
                </a:r>
                <a:endParaRPr lang="en-US" sz="11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04" name="Freeform 194">
                <a:extLst>
                  <a:ext uri="{FF2B5EF4-FFF2-40B4-BE49-F238E27FC236}">
                    <a16:creationId xmlns:a16="http://schemas.microsoft.com/office/drawing/2014/main" id="{87B18A57-35DA-14E2-2C4A-570E9022A1E0}"/>
                  </a:ext>
                </a:extLst>
              </p:cNvPr>
              <p:cNvSpPr/>
              <p:nvPr/>
            </p:nvSpPr>
            <p:spPr>
              <a:xfrm rot="3278175">
                <a:off x="9473649" y="2344920"/>
                <a:ext cx="230165" cy="237825"/>
              </a:xfrm>
              <a:custGeom>
                <a:avLst/>
                <a:gdLst>
                  <a:gd name="connsiteX0" fmla="*/ 70945 w 349823"/>
                  <a:gd name="connsiteY0" fmla="*/ 118819 h 369596"/>
                  <a:gd name="connsiteX1" fmla="*/ 217428 w 349823"/>
                  <a:gd name="connsiteY1" fmla="*/ 69154 h 369596"/>
                  <a:gd name="connsiteX2" fmla="*/ 349823 w 349823"/>
                  <a:gd name="connsiteY2" fmla="*/ 165490 h 369596"/>
                  <a:gd name="connsiteX3" fmla="*/ 305566 w 349823"/>
                  <a:gd name="connsiteY3" fmla="*/ 227849 h 369596"/>
                  <a:gd name="connsiteX4" fmla="*/ 205429 w 349823"/>
                  <a:gd name="connsiteY4" fmla="*/ 156781 h 369596"/>
                  <a:gd name="connsiteX5" fmla="*/ 150207 w 349823"/>
                  <a:gd name="connsiteY5" fmla="*/ 234591 h 369596"/>
                  <a:gd name="connsiteX6" fmla="*/ 250343 w 349823"/>
                  <a:gd name="connsiteY6" fmla="*/ 305658 h 369596"/>
                  <a:gd name="connsiteX7" fmla="*/ 204966 w 349823"/>
                  <a:gd name="connsiteY7" fmla="*/ 369596 h 369596"/>
                  <a:gd name="connsiteX8" fmla="*/ 71451 w 349823"/>
                  <a:gd name="connsiteY8" fmla="*/ 274839 h 369596"/>
                  <a:gd name="connsiteX9" fmla="*/ 70945 w 349823"/>
                  <a:gd name="connsiteY9" fmla="*/ 118819 h 369596"/>
                  <a:gd name="connsiteX10" fmla="*/ 3658 w 349823"/>
                  <a:gd name="connsiteY10" fmla="*/ 79075 h 369596"/>
                  <a:gd name="connsiteX11" fmla="*/ 22729 w 349823"/>
                  <a:gd name="connsiteY11" fmla="*/ 64914 h 369596"/>
                  <a:gd name="connsiteX12" fmla="*/ 196032 w 349823"/>
                  <a:gd name="connsiteY12" fmla="*/ 1449 h 369596"/>
                  <a:gd name="connsiteX13" fmla="*/ 226368 w 349823"/>
                  <a:gd name="connsiteY13" fmla="*/ 15521 h 369596"/>
                  <a:gd name="connsiteX14" fmla="*/ 212295 w 349823"/>
                  <a:gd name="connsiteY14" fmla="*/ 45856 h 369596"/>
                  <a:gd name="connsiteX15" fmla="*/ 47316 w 349823"/>
                  <a:gd name="connsiteY15" fmla="*/ 106273 h 369596"/>
                  <a:gd name="connsiteX16" fmla="*/ 47316 w 349823"/>
                  <a:gd name="connsiteY16" fmla="*/ 289373 h 369596"/>
                  <a:gd name="connsiteX17" fmla="*/ 23670 w 349823"/>
                  <a:gd name="connsiteY17" fmla="*/ 313019 h 369596"/>
                  <a:gd name="connsiteX18" fmla="*/ 25 w 349823"/>
                  <a:gd name="connsiteY18" fmla="*/ 289373 h 369596"/>
                  <a:gd name="connsiteX19" fmla="*/ 24 w 349823"/>
                  <a:gd name="connsiteY19" fmla="*/ 98459 h 369596"/>
                  <a:gd name="connsiteX20" fmla="*/ 0 w 349823"/>
                  <a:gd name="connsiteY20" fmla="*/ 98419 h 369596"/>
                  <a:gd name="connsiteX21" fmla="*/ 3658 w 349823"/>
                  <a:gd name="connsiteY21" fmla="*/ 79075 h 3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9823" h="369596">
                    <a:moveTo>
                      <a:pt x="70945" y="118819"/>
                    </a:moveTo>
                    <a:lnTo>
                      <a:pt x="217428" y="69154"/>
                    </a:lnTo>
                    <a:lnTo>
                      <a:pt x="349823" y="165490"/>
                    </a:lnTo>
                    <a:lnTo>
                      <a:pt x="305566" y="227849"/>
                    </a:lnTo>
                    <a:lnTo>
                      <a:pt x="205429" y="156781"/>
                    </a:lnTo>
                    <a:lnTo>
                      <a:pt x="150207" y="234591"/>
                    </a:lnTo>
                    <a:lnTo>
                      <a:pt x="250343" y="305658"/>
                    </a:lnTo>
                    <a:lnTo>
                      <a:pt x="204966" y="369596"/>
                    </a:lnTo>
                    <a:lnTo>
                      <a:pt x="71451" y="274839"/>
                    </a:lnTo>
                    <a:cubicBezTo>
                      <a:pt x="69225" y="219678"/>
                      <a:pt x="71584" y="159968"/>
                      <a:pt x="70945" y="118819"/>
                    </a:cubicBezTo>
                    <a:close/>
                    <a:moveTo>
                      <a:pt x="3658" y="79075"/>
                    </a:moveTo>
                    <a:cubicBezTo>
                      <a:pt x="6676" y="73617"/>
                      <a:pt x="12264" y="69023"/>
                      <a:pt x="22729" y="64914"/>
                    </a:cubicBezTo>
                    <a:lnTo>
                      <a:pt x="196032" y="1449"/>
                    </a:lnTo>
                    <a:cubicBezTo>
                      <a:pt x="208296" y="-3043"/>
                      <a:pt x="221877" y="3258"/>
                      <a:pt x="226368" y="15521"/>
                    </a:cubicBezTo>
                    <a:cubicBezTo>
                      <a:pt x="230858" y="27784"/>
                      <a:pt x="224558" y="41365"/>
                      <a:pt x="212295" y="45856"/>
                    </a:cubicBezTo>
                    <a:lnTo>
                      <a:pt x="47316" y="106273"/>
                    </a:lnTo>
                    <a:lnTo>
                      <a:pt x="47316" y="289373"/>
                    </a:lnTo>
                    <a:cubicBezTo>
                      <a:pt x="47316" y="302432"/>
                      <a:pt x="36729" y="313019"/>
                      <a:pt x="23670" y="313019"/>
                    </a:cubicBezTo>
                    <a:cubicBezTo>
                      <a:pt x="10611" y="313019"/>
                      <a:pt x="24" y="302432"/>
                      <a:pt x="25" y="289373"/>
                    </a:cubicBezTo>
                    <a:lnTo>
                      <a:pt x="24" y="98459"/>
                    </a:lnTo>
                    <a:cubicBezTo>
                      <a:pt x="16" y="98446"/>
                      <a:pt x="8" y="98433"/>
                      <a:pt x="0" y="98419"/>
                    </a:cubicBezTo>
                    <a:cubicBezTo>
                      <a:pt x="190" y="90855"/>
                      <a:pt x="639" y="84533"/>
                      <a:pt x="3658" y="79075"/>
                    </a:cubicBezTo>
                    <a:close/>
                  </a:path>
                </a:pathLst>
              </a:cu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83">
                  <a:defRPr/>
                </a:pPr>
                <a:endParaRPr lang="en-US" sz="1100" dirty="0">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99" name="Group 98">
              <a:extLst>
                <a:ext uri="{FF2B5EF4-FFF2-40B4-BE49-F238E27FC236}">
                  <a16:creationId xmlns:a16="http://schemas.microsoft.com/office/drawing/2014/main" id="{2A38ADCC-3B8B-6D93-EB74-C25205589945}"/>
                </a:ext>
              </a:extLst>
            </p:cNvPr>
            <p:cNvGrpSpPr/>
            <p:nvPr/>
          </p:nvGrpSpPr>
          <p:grpSpPr>
            <a:xfrm>
              <a:off x="6964376" y="2881405"/>
              <a:ext cx="1983650" cy="314778"/>
              <a:chOff x="9479271" y="2598433"/>
              <a:chExt cx="2466912" cy="391466"/>
            </a:xfrm>
          </p:grpSpPr>
          <p:sp>
            <p:nvSpPr>
              <p:cNvPr id="101" name="Rectangle 100">
                <a:extLst>
                  <a:ext uri="{FF2B5EF4-FFF2-40B4-BE49-F238E27FC236}">
                    <a16:creationId xmlns:a16="http://schemas.microsoft.com/office/drawing/2014/main" id="{231D4043-F603-53FD-FC88-7BD52CCFF68F}"/>
                  </a:ext>
                </a:extLst>
              </p:cNvPr>
              <p:cNvSpPr/>
              <p:nvPr/>
            </p:nvSpPr>
            <p:spPr>
              <a:xfrm>
                <a:off x="9790992" y="2607140"/>
                <a:ext cx="2155191" cy="382759"/>
              </a:xfrm>
              <a:prstGeom prst="rect">
                <a:avLst/>
              </a:prstGeom>
            </p:spPr>
            <p:txBody>
              <a:bodyPr wrap="square">
                <a:spAutoFit/>
              </a:bodyPr>
              <a:lstStyle/>
              <a:p>
                <a:pPr defTabSz="685783">
                  <a:defRPr/>
                </a:pPr>
                <a:r>
                  <a:rPr lang="en-US" sz="1400" dirty="0">
                    <a:solidFill>
                      <a:schemeClr val="tx1">
                        <a:lumMod val="65000"/>
                        <a:lumOff val="35000"/>
                      </a:schemeClr>
                    </a:solidFill>
                    <a:latin typeface="Arial" panose="020B0604020202020204" pitchFamily="34" charset="0"/>
                    <a:cs typeface="Arial" panose="020B0604020202020204" pitchFamily="34" charset="0"/>
                  </a:rPr>
                  <a:t>+91 9322117461</a:t>
                </a:r>
              </a:p>
            </p:txBody>
          </p:sp>
          <p:sp>
            <p:nvSpPr>
              <p:cNvPr id="102" name="Freeform 192">
                <a:extLst>
                  <a:ext uri="{FF2B5EF4-FFF2-40B4-BE49-F238E27FC236}">
                    <a16:creationId xmlns:a16="http://schemas.microsoft.com/office/drawing/2014/main" id="{6F5B6823-BC47-F017-BC68-47A5D233F696}"/>
                  </a:ext>
                </a:extLst>
              </p:cNvPr>
              <p:cNvSpPr>
                <a:spLocks/>
              </p:cNvSpPr>
              <p:nvPr/>
            </p:nvSpPr>
            <p:spPr bwMode="auto">
              <a:xfrm>
                <a:off x="9479271" y="2598433"/>
                <a:ext cx="225717" cy="269372"/>
              </a:xfrm>
              <a:custGeom>
                <a:avLst/>
                <a:gdLst>
                  <a:gd name="connsiteX0" fmla="*/ 635731 w 2840325"/>
                  <a:gd name="connsiteY0" fmla="*/ 0 h 2761002"/>
                  <a:gd name="connsiteX1" fmla="*/ 729847 w 2840325"/>
                  <a:gd name="connsiteY1" fmla="*/ 3774 h 2761002"/>
                  <a:gd name="connsiteX2" fmla="*/ 1173306 w 2840325"/>
                  <a:gd name="connsiteY2" fmla="*/ 727041 h 2761002"/>
                  <a:gd name="connsiteX3" fmla="*/ 1154081 w 2840325"/>
                  <a:gd name="connsiteY3" fmla="*/ 759764 h 2761002"/>
                  <a:gd name="connsiteX4" fmla="*/ 697279 w 2840325"/>
                  <a:gd name="connsiteY4" fmla="*/ 987452 h 2761002"/>
                  <a:gd name="connsiteX5" fmla="*/ 1805584 w 2840325"/>
                  <a:gd name="connsiteY5" fmla="*/ 2170143 h 2761002"/>
                  <a:gd name="connsiteX6" fmla="*/ 2031669 w 2840325"/>
                  <a:gd name="connsiteY6" fmla="*/ 1788252 h 2761002"/>
                  <a:gd name="connsiteX7" fmla="*/ 2815144 w 2840325"/>
                  <a:gd name="connsiteY7" fmla="*/ 2141835 h 2761002"/>
                  <a:gd name="connsiteX8" fmla="*/ 2259643 w 2840325"/>
                  <a:gd name="connsiteY8" fmla="*/ 2681871 h 2761002"/>
                  <a:gd name="connsiteX9" fmla="*/ 185214 w 2840325"/>
                  <a:gd name="connsiteY9" fmla="*/ 538873 h 2761002"/>
                  <a:gd name="connsiteX10" fmla="*/ 635731 w 2840325"/>
                  <a:gd name="connsiteY10" fmla="*/ 0 h 2761002"/>
                  <a:gd name="connsiteX0" fmla="*/ 634951 w 2840042"/>
                  <a:gd name="connsiteY0" fmla="*/ 0 h 2779288"/>
                  <a:gd name="connsiteX1" fmla="*/ 729067 w 2840042"/>
                  <a:gd name="connsiteY1" fmla="*/ 3774 h 2779288"/>
                  <a:gd name="connsiteX2" fmla="*/ 1172526 w 2840042"/>
                  <a:gd name="connsiteY2" fmla="*/ 727041 h 2779288"/>
                  <a:gd name="connsiteX3" fmla="*/ 1153301 w 2840042"/>
                  <a:gd name="connsiteY3" fmla="*/ 759764 h 2779288"/>
                  <a:gd name="connsiteX4" fmla="*/ 696499 w 2840042"/>
                  <a:gd name="connsiteY4" fmla="*/ 987452 h 2779288"/>
                  <a:gd name="connsiteX5" fmla="*/ 1804804 w 2840042"/>
                  <a:gd name="connsiteY5" fmla="*/ 2170143 h 2779288"/>
                  <a:gd name="connsiteX6" fmla="*/ 2030889 w 2840042"/>
                  <a:gd name="connsiteY6" fmla="*/ 1788252 h 2779288"/>
                  <a:gd name="connsiteX7" fmla="*/ 2814364 w 2840042"/>
                  <a:gd name="connsiteY7" fmla="*/ 2141835 h 2779288"/>
                  <a:gd name="connsiteX8" fmla="*/ 2268388 w 2840042"/>
                  <a:gd name="connsiteY8" fmla="*/ 2700921 h 2779288"/>
                  <a:gd name="connsiteX9" fmla="*/ 184434 w 2840042"/>
                  <a:gd name="connsiteY9" fmla="*/ 538873 h 2779288"/>
                  <a:gd name="connsiteX10" fmla="*/ 634951 w 2840042"/>
                  <a:gd name="connsiteY10" fmla="*/ 0 h 2779288"/>
                  <a:gd name="connsiteX0" fmla="*/ 634951 w 2841036"/>
                  <a:gd name="connsiteY0" fmla="*/ 0 h 2779288"/>
                  <a:gd name="connsiteX1" fmla="*/ 729067 w 2841036"/>
                  <a:gd name="connsiteY1" fmla="*/ 3774 h 2779288"/>
                  <a:gd name="connsiteX2" fmla="*/ 1172526 w 2841036"/>
                  <a:gd name="connsiteY2" fmla="*/ 727041 h 2779288"/>
                  <a:gd name="connsiteX3" fmla="*/ 1153301 w 2841036"/>
                  <a:gd name="connsiteY3" fmla="*/ 759764 h 2779288"/>
                  <a:gd name="connsiteX4" fmla="*/ 696499 w 2841036"/>
                  <a:gd name="connsiteY4" fmla="*/ 987452 h 2779288"/>
                  <a:gd name="connsiteX5" fmla="*/ 1804804 w 2841036"/>
                  <a:gd name="connsiteY5" fmla="*/ 2170143 h 2779288"/>
                  <a:gd name="connsiteX6" fmla="*/ 2030889 w 2841036"/>
                  <a:gd name="connsiteY6" fmla="*/ 1788252 h 2779288"/>
                  <a:gd name="connsiteX7" fmla="*/ 2814364 w 2841036"/>
                  <a:gd name="connsiteY7" fmla="*/ 2141835 h 2779288"/>
                  <a:gd name="connsiteX8" fmla="*/ 2268388 w 2841036"/>
                  <a:gd name="connsiteY8" fmla="*/ 2700921 h 2779288"/>
                  <a:gd name="connsiteX9" fmla="*/ 184434 w 2841036"/>
                  <a:gd name="connsiteY9" fmla="*/ 538873 h 2779288"/>
                  <a:gd name="connsiteX10" fmla="*/ 634951 w 2841036"/>
                  <a:gd name="connsiteY10" fmla="*/ 0 h 2779288"/>
                  <a:gd name="connsiteX0" fmla="*/ 634951 w 2839113"/>
                  <a:gd name="connsiteY0" fmla="*/ 0 h 2779288"/>
                  <a:gd name="connsiteX1" fmla="*/ 729067 w 2839113"/>
                  <a:gd name="connsiteY1" fmla="*/ 3774 h 2779288"/>
                  <a:gd name="connsiteX2" fmla="*/ 1172526 w 2839113"/>
                  <a:gd name="connsiteY2" fmla="*/ 727041 h 2779288"/>
                  <a:gd name="connsiteX3" fmla="*/ 1153301 w 2839113"/>
                  <a:gd name="connsiteY3" fmla="*/ 759764 h 2779288"/>
                  <a:gd name="connsiteX4" fmla="*/ 696499 w 2839113"/>
                  <a:gd name="connsiteY4" fmla="*/ 987452 h 2779288"/>
                  <a:gd name="connsiteX5" fmla="*/ 1804804 w 2839113"/>
                  <a:gd name="connsiteY5" fmla="*/ 2170143 h 2779288"/>
                  <a:gd name="connsiteX6" fmla="*/ 2030889 w 2839113"/>
                  <a:gd name="connsiteY6" fmla="*/ 1788252 h 2779288"/>
                  <a:gd name="connsiteX7" fmla="*/ 2814364 w 2839113"/>
                  <a:gd name="connsiteY7" fmla="*/ 2141835 h 2779288"/>
                  <a:gd name="connsiteX8" fmla="*/ 2268388 w 2839113"/>
                  <a:gd name="connsiteY8" fmla="*/ 2700921 h 2779288"/>
                  <a:gd name="connsiteX9" fmla="*/ 184434 w 2839113"/>
                  <a:gd name="connsiteY9" fmla="*/ 538873 h 2779288"/>
                  <a:gd name="connsiteX10" fmla="*/ 634951 w 2839113"/>
                  <a:gd name="connsiteY10" fmla="*/ 0 h 2779288"/>
                  <a:gd name="connsiteX0" fmla="*/ 634951 w 2839113"/>
                  <a:gd name="connsiteY0" fmla="*/ 0 h 2779288"/>
                  <a:gd name="connsiteX1" fmla="*/ 729067 w 2839113"/>
                  <a:gd name="connsiteY1" fmla="*/ 3774 h 2779288"/>
                  <a:gd name="connsiteX2" fmla="*/ 1172526 w 2839113"/>
                  <a:gd name="connsiteY2" fmla="*/ 727041 h 2779288"/>
                  <a:gd name="connsiteX3" fmla="*/ 696499 w 2839113"/>
                  <a:gd name="connsiteY3" fmla="*/ 987452 h 2779288"/>
                  <a:gd name="connsiteX4" fmla="*/ 1804804 w 2839113"/>
                  <a:gd name="connsiteY4" fmla="*/ 2170143 h 2779288"/>
                  <a:gd name="connsiteX5" fmla="*/ 2030889 w 2839113"/>
                  <a:gd name="connsiteY5" fmla="*/ 1788252 h 2779288"/>
                  <a:gd name="connsiteX6" fmla="*/ 2814364 w 2839113"/>
                  <a:gd name="connsiteY6" fmla="*/ 2141835 h 2779288"/>
                  <a:gd name="connsiteX7" fmla="*/ 2268388 w 2839113"/>
                  <a:gd name="connsiteY7" fmla="*/ 2700921 h 2779288"/>
                  <a:gd name="connsiteX8" fmla="*/ 184434 w 2839113"/>
                  <a:gd name="connsiteY8" fmla="*/ 538873 h 2779288"/>
                  <a:gd name="connsiteX9" fmla="*/ 634951 w 2839113"/>
                  <a:gd name="connsiteY9" fmla="*/ 0 h 2779288"/>
                  <a:gd name="connsiteX0" fmla="*/ 634951 w 2839113"/>
                  <a:gd name="connsiteY0" fmla="*/ 0 h 2779288"/>
                  <a:gd name="connsiteX1" fmla="*/ 729067 w 2839113"/>
                  <a:gd name="connsiteY1" fmla="*/ 3774 h 2779288"/>
                  <a:gd name="connsiteX2" fmla="*/ 1172526 w 2839113"/>
                  <a:gd name="connsiteY2" fmla="*/ 727041 h 2779288"/>
                  <a:gd name="connsiteX3" fmla="*/ 696499 w 2839113"/>
                  <a:gd name="connsiteY3" fmla="*/ 987452 h 2779288"/>
                  <a:gd name="connsiteX4" fmla="*/ 1804804 w 2839113"/>
                  <a:gd name="connsiteY4" fmla="*/ 2170143 h 2779288"/>
                  <a:gd name="connsiteX5" fmla="*/ 2030889 w 2839113"/>
                  <a:gd name="connsiteY5" fmla="*/ 1788252 h 2779288"/>
                  <a:gd name="connsiteX6" fmla="*/ 2814364 w 2839113"/>
                  <a:gd name="connsiteY6" fmla="*/ 2141835 h 2779288"/>
                  <a:gd name="connsiteX7" fmla="*/ 2268388 w 2839113"/>
                  <a:gd name="connsiteY7" fmla="*/ 2700921 h 2779288"/>
                  <a:gd name="connsiteX8" fmla="*/ 184434 w 2839113"/>
                  <a:gd name="connsiteY8" fmla="*/ 538873 h 2779288"/>
                  <a:gd name="connsiteX9" fmla="*/ 634951 w 2839113"/>
                  <a:gd name="connsiteY9" fmla="*/ 0 h 2779288"/>
                  <a:gd name="connsiteX0" fmla="*/ 634951 w 2839113"/>
                  <a:gd name="connsiteY0" fmla="*/ 0 h 2779288"/>
                  <a:gd name="connsiteX1" fmla="*/ 729067 w 2839113"/>
                  <a:gd name="connsiteY1" fmla="*/ 3774 h 2779288"/>
                  <a:gd name="connsiteX2" fmla="*/ 1172526 w 2839113"/>
                  <a:gd name="connsiteY2" fmla="*/ 727041 h 2779288"/>
                  <a:gd name="connsiteX3" fmla="*/ 696499 w 2839113"/>
                  <a:gd name="connsiteY3" fmla="*/ 987452 h 2779288"/>
                  <a:gd name="connsiteX4" fmla="*/ 1804804 w 2839113"/>
                  <a:gd name="connsiteY4" fmla="*/ 2170143 h 2779288"/>
                  <a:gd name="connsiteX5" fmla="*/ 2030889 w 2839113"/>
                  <a:gd name="connsiteY5" fmla="*/ 1788252 h 2779288"/>
                  <a:gd name="connsiteX6" fmla="*/ 2814364 w 2839113"/>
                  <a:gd name="connsiteY6" fmla="*/ 2141835 h 2779288"/>
                  <a:gd name="connsiteX7" fmla="*/ 2268388 w 2839113"/>
                  <a:gd name="connsiteY7" fmla="*/ 2700921 h 2779288"/>
                  <a:gd name="connsiteX8" fmla="*/ 184434 w 2839113"/>
                  <a:gd name="connsiteY8" fmla="*/ 538873 h 2779288"/>
                  <a:gd name="connsiteX9" fmla="*/ 634951 w 2839113"/>
                  <a:gd name="connsiteY9" fmla="*/ 0 h 2779288"/>
                  <a:gd name="connsiteX0" fmla="*/ 634951 w 2839113"/>
                  <a:gd name="connsiteY0" fmla="*/ 0 h 2779288"/>
                  <a:gd name="connsiteX1" fmla="*/ 729067 w 2839113"/>
                  <a:gd name="connsiteY1" fmla="*/ 3774 h 2779288"/>
                  <a:gd name="connsiteX2" fmla="*/ 1172526 w 2839113"/>
                  <a:gd name="connsiteY2" fmla="*/ 727041 h 2779288"/>
                  <a:gd name="connsiteX3" fmla="*/ 696499 w 2839113"/>
                  <a:gd name="connsiteY3" fmla="*/ 987452 h 2779288"/>
                  <a:gd name="connsiteX4" fmla="*/ 1804804 w 2839113"/>
                  <a:gd name="connsiteY4" fmla="*/ 2170143 h 2779288"/>
                  <a:gd name="connsiteX5" fmla="*/ 2030889 w 2839113"/>
                  <a:gd name="connsiteY5" fmla="*/ 1788252 h 2779288"/>
                  <a:gd name="connsiteX6" fmla="*/ 2814364 w 2839113"/>
                  <a:gd name="connsiteY6" fmla="*/ 2141835 h 2779288"/>
                  <a:gd name="connsiteX7" fmla="*/ 2268388 w 2839113"/>
                  <a:gd name="connsiteY7" fmla="*/ 2700921 h 2779288"/>
                  <a:gd name="connsiteX8" fmla="*/ 184434 w 2839113"/>
                  <a:gd name="connsiteY8" fmla="*/ 538873 h 2779288"/>
                  <a:gd name="connsiteX9" fmla="*/ 634951 w 2839113"/>
                  <a:gd name="connsiteY9" fmla="*/ 0 h 2779288"/>
                  <a:gd name="connsiteX0" fmla="*/ 634951 w 2839113"/>
                  <a:gd name="connsiteY0" fmla="*/ 0 h 2779288"/>
                  <a:gd name="connsiteX1" fmla="*/ 1172526 w 2839113"/>
                  <a:gd name="connsiteY1" fmla="*/ 727041 h 2779288"/>
                  <a:gd name="connsiteX2" fmla="*/ 696499 w 2839113"/>
                  <a:gd name="connsiteY2" fmla="*/ 987452 h 2779288"/>
                  <a:gd name="connsiteX3" fmla="*/ 1804804 w 2839113"/>
                  <a:gd name="connsiteY3" fmla="*/ 2170143 h 2779288"/>
                  <a:gd name="connsiteX4" fmla="*/ 2030889 w 2839113"/>
                  <a:gd name="connsiteY4" fmla="*/ 1788252 h 2779288"/>
                  <a:gd name="connsiteX5" fmla="*/ 2814364 w 2839113"/>
                  <a:gd name="connsiteY5" fmla="*/ 2141835 h 2779288"/>
                  <a:gd name="connsiteX6" fmla="*/ 2268388 w 2839113"/>
                  <a:gd name="connsiteY6" fmla="*/ 2700921 h 2779288"/>
                  <a:gd name="connsiteX7" fmla="*/ 184434 w 2839113"/>
                  <a:gd name="connsiteY7" fmla="*/ 538873 h 2779288"/>
                  <a:gd name="connsiteX8" fmla="*/ 634951 w 2839113"/>
                  <a:gd name="connsiteY8" fmla="*/ 0 h 277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39113" h="2779288">
                    <a:moveTo>
                      <a:pt x="634951" y="0"/>
                    </a:moveTo>
                    <a:lnTo>
                      <a:pt x="1172526" y="727041"/>
                    </a:lnTo>
                    <a:cubicBezTo>
                      <a:pt x="1061475" y="975770"/>
                      <a:pt x="874225" y="1005423"/>
                      <a:pt x="696499" y="987452"/>
                    </a:cubicBezTo>
                    <a:cubicBezTo>
                      <a:pt x="251073" y="1846230"/>
                      <a:pt x="1559023" y="2431995"/>
                      <a:pt x="1804804" y="2170143"/>
                    </a:cubicBezTo>
                    <a:cubicBezTo>
                      <a:pt x="1811009" y="1988316"/>
                      <a:pt x="1835290" y="1864195"/>
                      <a:pt x="2030889" y="1788252"/>
                    </a:cubicBezTo>
                    <a:lnTo>
                      <a:pt x="2814364" y="2141835"/>
                    </a:lnTo>
                    <a:cubicBezTo>
                      <a:pt x="2940357" y="2610284"/>
                      <a:pt x="2558789" y="2740386"/>
                      <a:pt x="2268388" y="2700921"/>
                    </a:cubicBezTo>
                    <a:cubicBezTo>
                      <a:pt x="1034091" y="3148684"/>
                      <a:pt x="-543194" y="1577028"/>
                      <a:pt x="184434" y="538873"/>
                    </a:cubicBezTo>
                    <a:cubicBezTo>
                      <a:pt x="195816" y="545508"/>
                      <a:pt x="49512" y="10994"/>
                      <a:pt x="634951" y="0"/>
                    </a:cubicBezTo>
                    <a:close/>
                  </a:path>
                </a:pathLst>
              </a:custGeom>
              <a:solidFill>
                <a:srgbClr val="00B0F0"/>
              </a:solidFill>
              <a:ln w="0">
                <a:noFill/>
                <a:prstDash val="solid"/>
                <a:round/>
                <a:headEnd/>
                <a:tailEnd/>
              </a:ln>
              <a:effectLst/>
            </p:spPr>
            <p:txBody>
              <a:bodyPr vert="horz" wrap="square" lIns="68580" tIns="34291" rIns="68580" bIns="34291" numCol="1" anchor="t" anchorCtr="0" compatLnSpc="1">
                <a:prstTxWarp prst="textNoShape">
                  <a:avLst/>
                </a:prstTxWarp>
                <a:noAutofit/>
              </a:bodyPr>
              <a:lstStyle/>
              <a:p>
                <a:pPr defTabSz="685783">
                  <a:defRPr/>
                </a:pPr>
                <a:endParaRPr lang="en-US" sz="1100" dirty="0">
                  <a:solidFill>
                    <a:schemeClr val="tx1">
                      <a:lumMod val="65000"/>
                      <a:lumOff val="35000"/>
                    </a:schemeClr>
                  </a:solidFill>
                  <a:latin typeface="Arial" panose="020B0604020202020204" pitchFamily="34" charset="0"/>
                  <a:cs typeface="Arial" panose="020B0604020202020204" pitchFamily="34" charset="0"/>
                </a:endParaRPr>
              </a:p>
            </p:txBody>
          </p:sp>
        </p:grpSp>
        <p:sp>
          <p:nvSpPr>
            <p:cNvPr id="100" name="Rectangle 99">
              <a:extLst>
                <a:ext uri="{FF2B5EF4-FFF2-40B4-BE49-F238E27FC236}">
                  <a16:creationId xmlns:a16="http://schemas.microsoft.com/office/drawing/2014/main" id="{F5EEA7CB-47A4-1C8C-C835-4EF47E3C244B}"/>
                </a:ext>
              </a:extLst>
            </p:cNvPr>
            <p:cNvSpPr/>
            <p:nvPr/>
          </p:nvSpPr>
          <p:spPr>
            <a:xfrm>
              <a:off x="7185058" y="3220257"/>
              <a:ext cx="1934551" cy="230832"/>
            </a:xfrm>
            <a:prstGeom prst="rect">
              <a:avLst/>
            </a:prstGeom>
          </p:spPr>
          <p:txBody>
            <a:bodyPr wrap="square">
              <a:spAutoFit/>
            </a:bodyPr>
            <a:lstStyle/>
            <a:p>
              <a:pPr defTabSz="685783">
                <a:defRPr/>
              </a:pPr>
              <a:r>
                <a:rPr lang="en-US" sz="900" dirty="0">
                  <a:solidFill>
                    <a:schemeClr val="tx1">
                      <a:lumMod val="65000"/>
                      <a:lumOff val="35000"/>
                    </a:schemeClr>
                  </a:solidFill>
                  <a:latin typeface="Arial" panose="020B0604020202020204" pitchFamily="34" charset="0"/>
                  <a:cs typeface="Arial" panose="020B0604020202020204" pitchFamily="34" charset="0"/>
                </a:rPr>
                <a:t>swatibalupawar468@gmail.com</a:t>
              </a:r>
            </a:p>
          </p:txBody>
        </p:sp>
      </p:grpSp>
      <p:grpSp>
        <p:nvGrpSpPr>
          <p:cNvPr id="105" name="Group 104">
            <a:extLst>
              <a:ext uri="{FF2B5EF4-FFF2-40B4-BE49-F238E27FC236}">
                <a16:creationId xmlns:a16="http://schemas.microsoft.com/office/drawing/2014/main" id="{590BBB54-B59E-BFBF-C633-456697645016}"/>
              </a:ext>
            </a:extLst>
          </p:cNvPr>
          <p:cNvGrpSpPr/>
          <p:nvPr/>
        </p:nvGrpSpPr>
        <p:grpSpPr>
          <a:xfrm>
            <a:off x="8704470" y="2002080"/>
            <a:ext cx="1397015" cy="400110"/>
            <a:chOff x="6710812" y="2144690"/>
            <a:chExt cx="1737360" cy="497586"/>
          </a:xfrm>
        </p:grpSpPr>
        <p:sp>
          <p:nvSpPr>
            <p:cNvPr id="106" name="TextBox 105">
              <a:extLst>
                <a:ext uri="{FF2B5EF4-FFF2-40B4-BE49-F238E27FC236}">
                  <a16:creationId xmlns:a16="http://schemas.microsoft.com/office/drawing/2014/main" id="{11A0534F-E466-AEF9-318B-82DCB94B685A}"/>
                </a:ext>
              </a:extLst>
            </p:cNvPr>
            <p:cNvSpPr txBox="1"/>
            <p:nvPr/>
          </p:nvSpPr>
          <p:spPr>
            <a:xfrm>
              <a:off x="6836609" y="2144690"/>
              <a:ext cx="1525122" cy="497586"/>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Contact</a:t>
              </a:r>
            </a:p>
          </p:txBody>
        </p:sp>
        <p:cxnSp>
          <p:nvCxnSpPr>
            <p:cNvPr id="107" name="Straight Connector 106">
              <a:extLst>
                <a:ext uri="{FF2B5EF4-FFF2-40B4-BE49-F238E27FC236}">
                  <a16:creationId xmlns:a16="http://schemas.microsoft.com/office/drawing/2014/main" id="{3B2CB2D0-E732-6501-FF5C-65994EDF7A90}"/>
                </a:ext>
              </a:extLst>
            </p:cNvPr>
            <p:cNvCxnSpPr/>
            <p:nvPr/>
          </p:nvCxnSpPr>
          <p:spPr>
            <a:xfrm>
              <a:off x="6710812" y="2621648"/>
              <a:ext cx="1737360"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108" name="Straight Connector 107">
            <a:extLst>
              <a:ext uri="{FF2B5EF4-FFF2-40B4-BE49-F238E27FC236}">
                <a16:creationId xmlns:a16="http://schemas.microsoft.com/office/drawing/2014/main" id="{22B1655B-BD82-1DF6-B86E-7B7A054A15A4}"/>
              </a:ext>
            </a:extLst>
          </p:cNvPr>
          <p:cNvCxnSpPr/>
          <p:nvPr/>
        </p:nvCxnSpPr>
        <p:spPr>
          <a:xfrm rot="5400000">
            <a:off x="7121816" y="3108189"/>
            <a:ext cx="2144235"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2CE6ED24-B82D-B76B-7B2C-2BFBD3AE8A38}"/>
              </a:ext>
            </a:extLst>
          </p:cNvPr>
          <p:cNvGrpSpPr/>
          <p:nvPr/>
        </p:nvGrpSpPr>
        <p:grpSpPr>
          <a:xfrm>
            <a:off x="1513800" y="4216915"/>
            <a:ext cx="4320242" cy="2108180"/>
            <a:chOff x="476720" y="4268820"/>
            <a:chExt cx="3797449" cy="1382489"/>
          </a:xfrm>
        </p:grpSpPr>
        <p:sp>
          <p:nvSpPr>
            <p:cNvPr id="110" name="Rectangle 109">
              <a:extLst>
                <a:ext uri="{FF2B5EF4-FFF2-40B4-BE49-F238E27FC236}">
                  <a16:creationId xmlns:a16="http://schemas.microsoft.com/office/drawing/2014/main" id="{51B1A54D-3700-0206-E5F9-C1F609AA3B13}"/>
                </a:ext>
              </a:extLst>
            </p:cNvPr>
            <p:cNvSpPr/>
            <p:nvPr/>
          </p:nvSpPr>
          <p:spPr>
            <a:xfrm>
              <a:off x="476720" y="4268820"/>
              <a:ext cx="3742020" cy="166595"/>
            </a:xfrm>
            <a:prstGeom prst="rect">
              <a:avLst/>
            </a:prstGeom>
          </p:spPr>
          <p:txBody>
            <a:bodyPr wrap="square">
              <a:spAutoFit/>
            </a:bodyPr>
            <a:lstStyle/>
            <a:p>
              <a:pPr>
                <a:defRPr/>
              </a:pPr>
              <a:endParaRPr lang="en-US" sz="1051" dirty="0">
                <a:latin typeface="Arial" panose="020B0604020202020204" pitchFamily="34" charset="0"/>
                <a:cs typeface="Arial" panose="020B0604020202020204" pitchFamily="34" charset="0"/>
              </a:endParaRPr>
            </a:p>
          </p:txBody>
        </p:sp>
        <p:grpSp>
          <p:nvGrpSpPr>
            <p:cNvPr id="111" name="Group 110">
              <a:extLst>
                <a:ext uri="{FF2B5EF4-FFF2-40B4-BE49-F238E27FC236}">
                  <a16:creationId xmlns:a16="http://schemas.microsoft.com/office/drawing/2014/main" id="{2E9B6D88-46F4-2FB9-9B98-70EFCB4AE685}"/>
                </a:ext>
              </a:extLst>
            </p:cNvPr>
            <p:cNvGrpSpPr/>
            <p:nvPr/>
          </p:nvGrpSpPr>
          <p:grpSpPr>
            <a:xfrm>
              <a:off x="476722" y="4535496"/>
              <a:ext cx="3797447" cy="1115813"/>
              <a:chOff x="1061267" y="3256168"/>
              <a:chExt cx="4722597" cy="1387646"/>
            </a:xfrm>
          </p:grpSpPr>
          <p:sp>
            <p:nvSpPr>
              <p:cNvPr id="112" name="TextBox 111">
                <a:extLst>
                  <a:ext uri="{FF2B5EF4-FFF2-40B4-BE49-F238E27FC236}">
                    <a16:creationId xmlns:a16="http://schemas.microsoft.com/office/drawing/2014/main" id="{10030569-3FB3-D330-D432-E646932FBCAB}"/>
                  </a:ext>
                </a:extLst>
              </p:cNvPr>
              <p:cNvSpPr txBox="1"/>
              <p:nvPr/>
            </p:nvSpPr>
            <p:spPr>
              <a:xfrm>
                <a:off x="1061267" y="4337609"/>
                <a:ext cx="4722597" cy="306205"/>
              </a:xfrm>
              <a:prstGeom prst="rect">
                <a:avLst/>
              </a:prstGeom>
              <a:noFill/>
            </p:spPr>
            <p:txBody>
              <a:bodyPr wrap="square" rtlCol="0">
                <a:spAutoFit/>
              </a:bodyPr>
              <a:lstStyle/>
              <a:p>
                <a:pPr>
                  <a:defRPr/>
                </a:pPr>
                <a:endParaRPr lang="en-US" sz="1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3B56A440-31F3-DE8E-F24C-73E0923C93CF}"/>
                  </a:ext>
                </a:extLst>
              </p:cNvPr>
              <p:cNvSpPr/>
              <p:nvPr/>
            </p:nvSpPr>
            <p:spPr>
              <a:xfrm>
                <a:off x="1104504" y="3256168"/>
                <a:ext cx="3104868" cy="602405"/>
              </a:xfrm>
              <a:prstGeom prst="rect">
                <a:avLst/>
              </a:prstGeom>
            </p:spPr>
            <p:txBody>
              <a:bodyPr wrap="square">
                <a:spAutoFit/>
              </a:bodyPr>
              <a:lstStyle/>
              <a:p>
                <a:pPr>
                  <a:defRPr/>
                </a:pPr>
                <a:r>
                  <a:rPr lang="en-US" sz="1400" b="1" dirty="0">
                    <a:latin typeface="Arial" panose="020B0604020202020204" pitchFamily="34" charset="0"/>
                    <a:cs typeface="Arial" panose="020B0604020202020204" pitchFamily="34" charset="0"/>
                  </a:rPr>
                  <a:t>Internship Training</a:t>
                </a:r>
              </a:p>
              <a:p>
                <a:pPr>
                  <a:defRPr/>
                </a:pPr>
                <a:r>
                  <a:rPr lang="en-US" sz="1400" b="1" dirty="0">
                    <a:latin typeface="Arial" panose="020B0604020202020204" pitchFamily="34" charset="0"/>
                    <a:cs typeface="Arial" panose="020B0604020202020204" pitchFamily="34" charset="0"/>
                  </a:rPr>
                  <a:t>Vrundavan Agro Sales and Services  </a:t>
                </a:r>
                <a:r>
                  <a:rPr lang="en-US" sz="1400" dirty="0">
                    <a:latin typeface="Arial" panose="020B0604020202020204" pitchFamily="34" charset="0"/>
                    <a:cs typeface="Arial" panose="020B0604020202020204" pitchFamily="34" charset="0"/>
                  </a:rPr>
                  <a:t>(Oct 2021-Nov2021)</a:t>
                </a:r>
              </a:p>
            </p:txBody>
          </p:sp>
        </p:grpSp>
      </p:grpSp>
      <p:cxnSp>
        <p:nvCxnSpPr>
          <p:cNvPr id="114" name="Straight Connector 113">
            <a:extLst>
              <a:ext uri="{FF2B5EF4-FFF2-40B4-BE49-F238E27FC236}">
                <a16:creationId xmlns:a16="http://schemas.microsoft.com/office/drawing/2014/main" id="{6DA65A96-4848-51E0-8D43-1685884EC687}"/>
              </a:ext>
            </a:extLst>
          </p:cNvPr>
          <p:cNvCxnSpPr>
            <a:cxnSpLocks/>
          </p:cNvCxnSpPr>
          <p:nvPr/>
        </p:nvCxnSpPr>
        <p:spPr>
          <a:xfrm>
            <a:off x="8193934" y="4397067"/>
            <a:ext cx="26742" cy="1690645"/>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91537749-9D53-D7D7-70E2-F3D177BC9086}"/>
              </a:ext>
            </a:extLst>
          </p:cNvPr>
          <p:cNvSpPr txBox="1"/>
          <p:nvPr/>
        </p:nvSpPr>
        <p:spPr>
          <a:xfrm>
            <a:off x="1527223" y="5330658"/>
            <a:ext cx="4007592" cy="646331"/>
          </a:xfrm>
          <a:prstGeom prst="rect">
            <a:avLst/>
          </a:prstGeom>
          <a:noFill/>
        </p:spPr>
        <p:txBody>
          <a:bodyPr wrap="square">
            <a:spAutoFit/>
          </a:bodyPr>
          <a:lstStyle/>
          <a:p>
            <a:r>
              <a:rPr lang="en-US" sz="1200" dirty="0"/>
              <a:t> </a:t>
            </a:r>
            <a:r>
              <a:rPr lang="en-US" sz="1200" dirty="0">
                <a:effectLst/>
                <a:latin typeface="Calibri" panose="020F0502020204030204" pitchFamily="34" charset="0"/>
                <a:ea typeface="Calibri" panose="020F0502020204030204" pitchFamily="34" charset="0"/>
                <a:cs typeface="Times New Roman" panose="02020603050405020304" pitchFamily="18" charset="0"/>
              </a:rPr>
              <a:t>Learn about Testing , Packaging , Transport of Organic Fertilizers and implemented all basic Agriculture knowledge gain with the a Practical and Industrial viewpoint</a:t>
            </a:r>
            <a:r>
              <a:rPr lang="en-US" sz="1200" dirty="0"/>
              <a:t> </a:t>
            </a:r>
            <a:endParaRPr lang="en-IN" sz="1200" dirty="0"/>
          </a:p>
        </p:txBody>
      </p:sp>
      <p:pic>
        <p:nvPicPr>
          <p:cNvPr id="116" name="Graphic 115" descr="Grain">
            <a:extLst>
              <a:ext uri="{FF2B5EF4-FFF2-40B4-BE49-F238E27FC236}">
                <a16:creationId xmlns:a16="http://schemas.microsoft.com/office/drawing/2014/main" id="{0B3D20F1-BD5A-9421-644E-8D13682754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7699" y="4893288"/>
            <a:ext cx="274830" cy="378334"/>
          </a:xfrm>
          <a:prstGeom prst="rect">
            <a:avLst/>
          </a:prstGeom>
        </p:spPr>
      </p:pic>
      <p:pic>
        <p:nvPicPr>
          <p:cNvPr id="117" name="Graphic 116" descr="Information">
            <a:extLst>
              <a:ext uri="{FF2B5EF4-FFF2-40B4-BE49-F238E27FC236}">
                <a16:creationId xmlns:a16="http://schemas.microsoft.com/office/drawing/2014/main" id="{23B7DA37-4880-9C22-3463-6B2B479154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09722" y="3536780"/>
            <a:ext cx="189496" cy="271851"/>
          </a:xfrm>
          <a:prstGeom prst="rect">
            <a:avLst/>
          </a:prstGeom>
        </p:spPr>
      </p:pic>
      <p:pic>
        <p:nvPicPr>
          <p:cNvPr id="118" name="Graphic 117" descr="Envelope">
            <a:extLst>
              <a:ext uri="{FF2B5EF4-FFF2-40B4-BE49-F238E27FC236}">
                <a16:creationId xmlns:a16="http://schemas.microsoft.com/office/drawing/2014/main" id="{EBAAF667-C00F-AFFE-5866-5276A2AB8FF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4477" y="3208184"/>
            <a:ext cx="283043" cy="283043"/>
          </a:xfrm>
          <a:prstGeom prst="rect">
            <a:avLst/>
          </a:prstGeom>
        </p:spPr>
      </p:pic>
      <p:sp>
        <p:nvSpPr>
          <p:cNvPr id="119" name="TextBox 118">
            <a:extLst>
              <a:ext uri="{FF2B5EF4-FFF2-40B4-BE49-F238E27FC236}">
                <a16:creationId xmlns:a16="http://schemas.microsoft.com/office/drawing/2014/main" id="{4C4CF718-15D7-6FE8-2BAF-8860B559593F}"/>
              </a:ext>
            </a:extLst>
          </p:cNvPr>
          <p:cNvSpPr txBox="1"/>
          <p:nvPr/>
        </p:nvSpPr>
        <p:spPr>
          <a:xfrm>
            <a:off x="8842895" y="3222156"/>
            <a:ext cx="2248376" cy="923330"/>
          </a:xfrm>
          <a:prstGeom prst="rect">
            <a:avLst/>
          </a:prstGeom>
          <a:noFill/>
        </p:spPr>
        <p:txBody>
          <a:bodyPr wrap="square">
            <a:spAutoFit/>
          </a:bodyPr>
          <a:lstStyle/>
          <a:p>
            <a:pPr defTabSz="685783">
              <a:defRPr/>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u="sng" dirty="0">
                <a:solidFill>
                  <a:srgbClr val="0000FF"/>
                </a:solidFill>
                <a:effectLst/>
                <a:latin typeface="Segoe UI" panose="020B0502040204020203" pitchFamily="34" charset="0"/>
                <a:ea typeface="Calibri" panose="020F0502020204030204" pitchFamily="34" charset="0"/>
                <a:cs typeface="Times New Roman" panose="02020603050405020304" pitchFamily="18" charset="0"/>
                <a:hlinkClick r:id="rId8"/>
              </a:rPr>
              <a:t>linkedin.com/in/swati-pawar-642b26246</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20" name="AutoShape 2">
            <a:extLst>
              <a:ext uri="{FF2B5EF4-FFF2-40B4-BE49-F238E27FC236}">
                <a16:creationId xmlns:a16="http://schemas.microsoft.com/office/drawing/2014/main" id="{8C31109B-9308-FBB1-F68D-759E290F7A23}"/>
              </a:ext>
            </a:extLst>
          </p:cNvPr>
          <p:cNvSpPr>
            <a:spLocks noChangeAspect="1" noChangeArrowheads="1"/>
          </p:cNvSpPr>
          <p:nvPr/>
        </p:nvSpPr>
        <p:spPr bwMode="auto">
          <a:xfrm>
            <a:off x="6095870" y="342888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1" name="Picture Placeholder 231">
            <a:extLst>
              <a:ext uri="{FF2B5EF4-FFF2-40B4-BE49-F238E27FC236}">
                <a16:creationId xmlns:a16="http://schemas.microsoft.com/office/drawing/2014/main" id="{F9D0A4CC-D742-5434-A947-48B2294BC5DF}"/>
              </a:ext>
            </a:extLst>
          </p:cNvPr>
          <p:cNvPicPr>
            <a:picLocks noChangeAspect="1"/>
          </p:cNvPicPr>
          <p:nvPr/>
        </p:nvPicPr>
        <p:blipFill>
          <a:blip r:embed="rId9"/>
          <a:srcRect t="19841" b="19841"/>
          <a:stretch>
            <a:fillRect/>
          </a:stretch>
        </p:blipFill>
        <p:spPr>
          <a:xfrm>
            <a:off x="558427" y="181000"/>
            <a:ext cx="1853184" cy="1388995"/>
          </a:xfrm>
          <a:prstGeom prst="rect">
            <a:avLst/>
          </a:prstGeom>
        </p:spPr>
      </p:pic>
    </p:spTree>
    <p:extLst>
      <p:ext uri="{BB962C8B-B14F-4D97-AF65-F5344CB8AC3E}">
        <p14:creationId xmlns:p14="http://schemas.microsoft.com/office/powerpoint/2010/main" val="667373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20"/>
          <p:cNvSpPr txBox="1"/>
          <p:nvPr/>
        </p:nvSpPr>
        <p:spPr>
          <a:xfrm>
            <a:off x="1072538" y="1850197"/>
            <a:ext cx="191706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Ridge Regression: </a:t>
            </a:r>
            <a:endParaRPr sz="1800" b="1" i="0" u="none" strike="noStrike" cap="none">
              <a:solidFill>
                <a:schemeClr val="dk1"/>
              </a:solidFill>
              <a:latin typeface="Calibri"/>
              <a:ea typeface="Calibri"/>
              <a:cs typeface="Calibri"/>
              <a:sym typeface="Calibri"/>
            </a:endParaRPr>
          </a:p>
        </p:txBody>
      </p:sp>
      <p:sp>
        <p:nvSpPr>
          <p:cNvPr id="604" name="Google Shape;604;p20"/>
          <p:cNvSpPr txBox="1"/>
          <p:nvPr/>
        </p:nvSpPr>
        <p:spPr>
          <a:xfrm>
            <a:off x="1624330" y="2432759"/>
            <a:ext cx="11824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Train Set:  </a:t>
            </a:r>
            <a:endParaRPr sz="1800" b="1" i="0" u="none" strike="noStrike" cap="none">
              <a:solidFill>
                <a:schemeClr val="dk1"/>
              </a:solidFill>
              <a:latin typeface="Calibri"/>
              <a:ea typeface="Calibri"/>
              <a:cs typeface="Calibri"/>
              <a:sym typeface="Calibri"/>
            </a:endParaRPr>
          </a:p>
        </p:txBody>
      </p:sp>
      <p:sp>
        <p:nvSpPr>
          <p:cNvPr id="605" name="Google Shape;605;p20"/>
          <p:cNvSpPr txBox="1"/>
          <p:nvPr/>
        </p:nvSpPr>
        <p:spPr>
          <a:xfrm>
            <a:off x="1624330" y="3769712"/>
            <a:ext cx="105343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Test Set:-</a:t>
            </a:r>
            <a:endParaRPr sz="1800" b="1" i="0" u="none" strike="noStrike" cap="none">
              <a:solidFill>
                <a:schemeClr val="dk1"/>
              </a:solidFill>
              <a:latin typeface="Calibri"/>
              <a:ea typeface="Calibri"/>
              <a:cs typeface="Calibri"/>
              <a:sym typeface="Calibri"/>
            </a:endParaRPr>
          </a:p>
        </p:txBody>
      </p:sp>
      <p:pic>
        <p:nvPicPr>
          <p:cNvPr id="606" name="Google Shape;606;p20"/>
          <p:cNvPicPr preferRelativeResize="0"/>
          <p:nvPr/>
        </p:nvPicPr>
        <p:blipFill rotWithShape="1">
          <a:blip r:embed="rId3">
            <a:alphaModFix/>
          </a:blip>
          <a:srcRect/>
          <a:stretch/>
        </p:blipFill>
        <p:spPr>
          <a:xfrm>
            <a:off x="2869806" y="2432759"/>
            <a:ext cx="5787652" cy="870579"/>
          </a:xfrm>
          <a:prstGeom prst="rect">
            <a:avLst/>
          </a:prstGeom>
          <a:noFill/>
          <a:ln>
            <a:noFill/>
          </a:ln>
        </p:spPr>
      </p:pic>
      <p:pic>
        <p:nvPicPr>
          <p:cNvPr id="607" name="Google Shape;607;p20"/>
          <p:cNvPicPr preferRelativeResize="0"/>
          <p:nvPr/>
        </p:nvPicPr>
        <p:blipFill rotWithShape="1">
          <a:blip r:embed="rId4">
            <a:alphaModFix/>
          </a:blip>
          <a:srcRect/>
          <a:stretch/>
        </p:blipFill>
        <p:spPr>
          <a:xfrm>
            <a:off x="2869806" y="3769712"/>
            <a:ext cx="5787652" cy="871906"/>
          </a:xfrm>
          <a:prstGeom prst="rect">
            <a:avLst/>
          </a:prstGeom>
          <a:noFill/>
          <a:ln>
            <a:noFill/>
          </a:ln>
        </p:spPr>
      </p:pic>
      <p:sp>
        <p:nvSpPr>
          <p:cNvPr id="608" name="Google Shape;608;p20"/>
          <p:cNvSpPr txBox="1"/>
          <p:nvPr/>
        </p:nvSpPr>
        <p:spPr>
          <a:xfrm>
            <a:off x="1136002" y="958334"/>
            <a:ext cx="609755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Model Selection and Evaluation</a:t>
            </a:r>
            <a:endParaRPr sz="3200" b="0" i="0" u="none" strike="noStrike" cap="none">
              <a:solidFill>
                <a:schemeClr val="dk1"/>
              </a:solidFill>
              <a:latin typeface="Calibri"/>
              <a:ea typeface="Calibri"/>
              <a:cs typeface="Calibri"/>
              <a:sym typeface="Calibri"/>
            </a:endParaRPr>
          </a:p>
        </p:txBody>
      </p:sp>
      <p:sp>
        <p:nvSpPr>
          <p:cNvPr id="609" name="Google Shape;609;p20"/>
          <p:cNvSpPr txBox="1"/>
          <p:nvPr/>
        </p:nvSpPr>
        <p:spPr>
          <a:xfrm>
            <a:off x="1136002" y="5115851"/>
            <a:ext cx="965951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02124"/>
                </a:solidFill>
                <a:latin typeface="Calibri"/>
                <a:ea typeface="Calibri"/>
                <a:cs typeface="Calibri"/>
                <a:sym typeface="Calibri"/>
              </a:rPr>
              <a:t>Ridge regression is a model tuning method that is used to analyse any data that suffers from multicollinearity.</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21"/>
          <p:cNvSpPr txBox="1"/>
          <p:nvPr/>
        </p:nvSpPr>
        <p:spPr>
          <a:xfrm>
            <a:off x="1296474" y="1946398"/>
            <a:ext cx="234551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Calibri"/>
                <a:ea typeface="Calibri"/>
                <a:cs typeface="Calibri"/>
                <a:sym typeface="Calibri"/>
              </a:rPr>
              <a:t>ElasticNet Regression</a:t>
            </a:r>
            <a:r>
              <a:rPr lang="en-US" sz="1800" b="1" i="0" u="none" strike="noStrike" cap="none" dirty="0">
                <a:solidFill>
                  <a:schemeClr val="lt1"/>
                </a:solidFill>
                <a:latin typeface="Calibri"/>
                <a:ea typeface="Calibri"/>
                <a:cs typeface="Calibri"/>
                <a:sym typeface="Calibri"/>
              </a:rPr>
              <a:t>: </a:t>
            </a:r>
            <a:endParaRPr sz="1800" b="1" i="0" u="none" strike="noStrike" cap="none" dirty="0">
              <a:solidFill>
                <a:schemeClr val="lt1"/>
              </a:solidFill>
              <a:latin typeface="Calibri"/>
              <a:ea typeface="Calibri"/>
              <a:cs typeface="Calibri"/>
              <a:sym typeface="Calibri"/>
            </a:endParaRPr>
          </a:p>
        </p:txBody>
      </p:sp>
      <p:sp>
        <p:nvSpPr>
          <p:cNvPr id="615" name="Google Shape;615;p21"/>
          <p:cNvSpPr txBox="1"/>
          <p:nvPr/>
        </p:nvSpPr>
        <p:spPr>
          <a:xfrm>
            <a:off x="1848266" y="2528960"/>
            <a:ext cx="11824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Train Set:  </a:t>
            </a:r>
            <a:endParaRPr sz="1800" b="1" i="0" u="none" strike="noStrike" cap="none">
              <a:solidFill>
                <a:schemeClr val="dk1"/>
              </a:solidFill>
              <a:latin typeface="Calibri"/>
              <a:ea typeface="Calibri"/>
              <a:cs typeface="Calibri"/>
              <a:sym typeface="Calibri"/>
            </a:endParaRPr>
          </a:p>
        </p:txBody>
      </p:sp>
      <p:sp>
        <p:nvSpPr>
          <p:cNvPr id="616" name="Google Shape;616;p21"/>
          <p:cNvSpPr txBox="1"/>
          <p:nvPr/>
        </p:nvSpPr>
        <p:spPr>
          <a:xfrm>
            <a:off x="1848266" y="3865913"/>
            <a:ext cx="105343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Test Set:-</a:t>
            </a:r>
            <a:endParaRPr sz="1800" b="1" i="0" u="none" strike="noStrike" cap="none">
              <a:solidFill>
                <a:schemeClr val="dk1"/>
              </a:solidFill>
              <a:latin typeface="Calibri"/>
              <a:ea typeface="Calibri"/>
              <a:cs typeface="Calibri"/>
              <a:sym typeface="Calibri"/>
            </a:endParaRPr>
          </a:p>
        </p:txBody>
      </p:sp>
      <p:pic>
        <p:nvPicPr>
          <p:cNvPr id="617" name="Google Shape;617;p21"/>
          <p:cNvPicPr preferRelativeResize="0"/>
          <p:nvPr/>
        </p:nvPicPr>
        <p:blipFill rotWithShape="1">
          <a:blip r:embed="rId3">
            <a:alphaModFix/>
          </a:blip>
          <a:srcRect/>
          <a:stretch/>
        </p:blipFill>
        <p:spPr>
          <a:xfrm>
            <a:off x="2957865" y="2528960"/>
            <a:ext cx="5846601" cy="928032"/>
          </a:xfrm>
          <a:prstGeom prst="rect">
            <a:avLst/>
          </a:prstGeom>
          <a:noFill/>
          <a:ln>
            <a:noFill/>
          </a:ln>
        </p:spPr>
      </p:pic>
      <p:pic>
        <p:nvPicPr>
          <p:cNvPr id="618" name="Google Shape;618;p21"/>
          <p:cNvPicPr preferRelativeResize="0"/>
          <p:nvPr/>
        </p:nvPicPr>
        <p:blipFill rotWithShape="1">
          <a:blip r:embed="rId4">
            <a:alphaModFix/>
          </a:blip>
          <a:srcRect/>
          <a:stretch/>
        </p:blipFill>
        <p:spPr>
          <a:xfrm>
            <a:off x="2746198" y="4050579"/>
            <a:ext cx="5846601" cy="954876"/>
          </a:xfrm>
          <a:prstGeom prst="rect">
            <a:avLst/>
          </a:prstGeom>
          <a:noFill/>
          <a:ln>
            <a:noFill/>
          </a:ln>
        </p:spPr>
      </p:pic>
      <p:sp>
        <p:nvSpPr>
          <p:cNvPr id="619" name="Google Shape;619;p21"/>
          <p:cNvSpPr txBox="1"/>
          <p:nvPr/>
        </p:nvSpPr>
        <p:spPr>
          <a:xfrm>
            <a:off x="1136002" y="958334"/>
            <a:ext cx="609755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Model Selection and Evaluation</a:t>
            </a:r>
            <a:endParaRPr sz="3200" b="0" i="0" u="none" strike="noStrike" cap="none">
              <a:solidFill>
                <a:schemeClr val="dk1"/>
              </a:solidFill>
              <a:latin typeface="Calibri"/>
              <a:ea typeface="Calibri"/>
              <a:cs typeface="Calibri"/>
              <a:sym typeface="Calibri"/>
            </a:endParaRPr>
          </a:p>
        </p:txBody>
      </p:sp>
      <p:sp>
        <p:nvSpPr>
          <p:cNvPr id="620" name="Google Shape;620;p21"/>
          <p:cNvSpPr txBox="1"/>
          <p:nvPr/>
        </p:nvSpPr>
        <p:spPr>
          <a:xfrm>
            <a:off x="1382643" y="5202866"/>
            <a:ext cx="10056688"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02124"/>
                </a:solidFill>
                <a:latin typeface="Calibri"/>
                <a:ea typeface="Calibri"/>
                <a:cs typeface="Calibri"/>
                <a:sym typeface="Calibri"/>
              </a:rPr>
              <a:t>Elastic net linear regression uses the penalties from both the lasso and ridge techniques to regularize regression models. </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22"/>
          <p:cNvSpPr txBox="1"/>
          <p:nvPr/>
        </p:nvSpPr>
        <p:spPr>
          <a:xfrm>
            <a:off x="1184505" y="1980826"/>
            <a:ext cx="2690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Decision Tree Regression: </a:t>
            </a:r>
            <a:endParaRPr sz="1800" b="1" i="0" u="none" strike="noStrike" cap="none">
              <a:solidFill>
                <a:schemeClr val="dk1"/>
              </a:solidFill>
              <a:latin typeface="Calibri"/>
              <a:ea typeface="Calibri"/>
              <a:cs typeface="Calibri"/>
              <a:sym typeface="Calibri"/>
            </a:endParaRPr>
          </a:p>
        </p:txBody>
      </p:sp>
      <p:sp>
        <p:nvSpPr>
          <p:cNvPr id="626" name="Google Shape;626;p22"/>
          <p:cNvSpPr txBox="1"/>
          <p:nvPr/>
        </p:nvSpPr>
        <p:spPr>
          <a:xfrm>
            <a:off x="1736297" y="2563388"/>
            <a:ext cx="1182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Train Set:  </a:t>
            </a:r>
            <a:endParaRPr sz="1800" b="1" i="0" u="none" strike="noStrike" cap="none">
              <a:solidFill>
                <a:schemeClr val="dk1"/>
              </a:solidFill>
              <a:latin typeface="Calibri"/>
              <a:ea typeface="Calibri"/>
              <a:cs typeface="Calibri"/>
              <a:sym typeface="Calibri"/>
            </a:endParaRPr>
          </a:p>
        </p:txBody>
      </p:sp>
      <p:sp>
        <p:nvSpPr>
          <p:cNvPr id="627" name="Google Shape;627;p22"/>
          <p:cNvSpPr txBox="1"/>
          <p:nvPr/>
        </p:nvSpPr>
        <p:spPr>
          <a:xfrm>
            <a:off x="1736297" y="3900341"/>
            <a:ext cx="1053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Test Set:-</a:t>
            </a:r>
            <a:endParaRPr sz="1800" b="1" i="0" u="none" strike="noStrike" cap="none">
              <a:solidFill>
                <a:schemeClr val="dk1"/>
              </a:solidFill>
              <a:latin typeface="Calibri"/>
              <a:ea typeface="Calibri"/>
              <a:cs typeface="Calibri"/>
              <a:sym typeface="Calibri"/>
            </a:endParaRPr>
          </a:p>
        </p:txBody>
      </p:sp>
      <p:pic>
        <p:nvPicPr>
          <p:cNvPr id="628" name="Google Shape;628;p22"/>
          <p:cNvPicPr preferRelativeResize="0"/>
          <p:nvPr/>
        </p:nvPicPr>
        <p:blipFill rotWithShape="1">
          <a:blip r:embed="rId3">
            <a:alphaModFix/>
          </a:blip>
          <a:srcRect/>
          <a:stretch/>
        </p:blipFill>
        <p:spPr>
          <a:xfrm>
            <a:off x="2902944" y="2563388"/>
            <a:ext cx="6262042" cy="899396"/>
          </a:xfrm>
          <a:prstGeom prst="rect">
            <a:avLst/>
          </a:prstGeom>
          <a:noFill/>
          <a:ln>
            <a:noFill/>
          </a:ln>
        </p:spPr>
      </p:pic>
      <p:pic>
        <p:nvPicPr>
          <p:cNvPr id="629" name="Google Shape;629;p22"/>
          <p:cNvPicPr preferRelativeResize="0"/>
          <p:nvPr/>
        </p:nvPicPr>
        <p:blipFill rotWithShape="1">
          <a:blip r:embed="rId4">
            <a:alphaModFix/>
          </a:blip>
          <a:srcRect/>
          <a:stretch/>
        </p:blipFill>
        <p:spPr>
          <a:xfrm>
            <a:off x="2902943" y="3912166"/>
            <a:ext cx="6258914" cy="1059376"/>
          </a:xfrm>
          <a:prstGeom prst="rect">
            <a:avLst/>
          </a:prstGeom>
          <a:noFill/>
          <a:ln>
            <a:noFill/>
          </a:ln>
        </p:spPr>
      </p:pic>
      <p:sp>
        <p:nvSpPr>
          <p:cNvPr id="630" name="Google Shape;630;p22"/>
          <p:cNvSpPr txBox="1"/>
          <p:nvPr/>
        </p:nvSpPr>
        <p:spPr>
          <a:xfrm>
            <a:off x="1136002" y="958334"/>
            <a:ext cx="609755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Model Selection and Evaluation</a:t>
            </a:r>
            <a:endParaRPr sz="3200" b="0" i="0" u="none" strike="noStrike" cap="none">
              <a:solidFill>
                <a:schemeClr val="dk1"/>
              </a:solidFill>
              <a:latin typeface="Calibri"/>
              <a:ea typeface="Calibri"/>
              <a:cs typeface="Calibri"/>
              <a:sym typeface="Calibri"/>
            </a:endParaRPr>
          </a:p>
        </p:txBody>
      </p:sp>
      <p:sp>
        <p:nvSpPr>
          <p:cNvPr id="631" name="Google Shape;631;p22"/>
          <p:cNvSpPr txBox="1"/>
          <p:nvPr/>
        </p:nvSpPr>
        <p:spPr>
          <a:xfrm>
            <a:off x="1184511" y="5601585"/>
            <a:ext cx="103014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02124"/>
                </a:solidFill>
                <a:latin typeface="Calibri"/>
                <a:ea typeface="Calibri"/>
                <a:cs typeface="Calibri"/>
                <a:sym typeface="Calibri"/>
              </a:rPr>
              <a:t>Decision tree regression observes features of an object and trains a model in the structure of a tree to predict data in the future to produce meaningful continuous output.</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23"/>
          <p:cNvSpPr txBox="1"/>
          <p:nvPr/>
        </p:nvSpPr>
        <p:spPr>
          <a:xfrm>
            <a:off x="1221829" y="1999487"/>
            <a:ext cx="33233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Random Forest Tree Regression: </a:t>
            </a:r>
            <a:endParaRPr sz="1800" b="1" i="0" u="none" strike="noStrike" cap="none">
              <a:solidFill>
                <a:schemeClr val="dk1"/>
              </a:solidFill>
              <a:latin typeface="Calibri"/>
              <a:ea typeface="Calibri"/>
              <a:cs typeface="Calibri"/>
              <a:sym typeface="Calibri"/>
            </a:endParaRPr>
          </a:p>
        </p:txBody>
      </p:sp>
      <p:sp>
        <p:nvSpPr>
          <p:cNvPr id="637" name="Google Shape;637;p23"/>
          <p:cNvSpPr txBox="1"/>
          <p:nvPr/>
        </p:nvSpPr>
        <p:spPr>
          <a:xfrm>
            <a:off x="1773621" y="2582049"/>
            <a:ext cx="11824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Train Set:  </a:t>
            </a:r>
            <a:endParaRPr sz="1800" b="1" i="0" u="none" strike="noStrike" cap="none">
              <a:solidFill>
                <a:schemeClr val="dk1"/>
              </a:solidFill>
              <a:latin typeface="Calibri"/>
              <a:ea typeface="Calibri"/>
              <a:cs typeface="Calibri"/>
              <a:sym typeface="Calibri"/>
            </a:endParaRPr>
          </a:p>
        </p:txBody>
      </p:sp>
      <p:sp>
        <p:nvSpPr>
          <p:cNvPr id="638" name="Google Shape;638;p23"/>
          <p:cNvSpPr txBox="1"/>
          <p:nvPr/>
        </p:nvSpPr>
        <p:spPr>
          <a:xfrm>
            <a:off x="1773621" y="3919002"/>
            <a:ext cx="105343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Test Set:-</a:t>
            </a:r>
            <a:endParaRPr sz="1800" b="1" i="0" u="none" strike="noStrike" cap="none">
              <a:solidFill>
                <a:schemeClr val="dk1"/>
              </a:solidFill>
              <a:latin typeface="Calibri"/>
              <a:ea typeface="Calibri"/>
              <a:cs typeface="Calibri"/>
              <a:sym typeface="Calibri"/>
            </a:endParaRPr>
          </a:p>
        </p:txBody>
      </p:sp>
      <p:pic>
        <p:nvPicPr>
          <p:cNvPr id="639" name="Google Shape;639;p23"/>
          <p:cNvPicPr preferRelativeResize="0"/>
          <p:nvPr/>
        </p:nvPicPr>
        <p:blipFill rotWithShape="1">
          <a:blip r:embed="rId3">
            <a:alphaModFix/>
          </a:blip>
          <a:srcRect/>
          <a:stretch/>
        </p:blipFill>
        <p:spPr>
          <a:xfrm>
            <a:off x="2883220" y="2582049"/>
            <a:ext cx="6053024" cy="921113"/>
          </a:xfrm>
          <a:prstGeom prst="rect">
            <a:avLst/>
          </a:prstGeom>
          <a:noFill/>
          <a:ln>
            <a:noFill/>
          </a:ln>
        </p:spPr>
      </p:pic>
      <p:pic>
        <p:nvPicPr>
          <p:cNvPr id="640" name="Google Shape;640;p23"/>
          <p:cNvPicPr preferRelativeResize="0"/>
          <p:nvPr/>
        </p:nvPicPr>
        <p:blipFill rotWithShape="1">
          <a:blip r:embed="rId4">
            <a:alphaModFix/>
          </a:blip>
          <a:srcRect/>
          <a:stretch/>
        </p:blipFill>
        <p:spPr>
          <a:xfrm>
            <a:off x="2883220" y="3919002"/>
            <a:ext cx="6053024" cy="996598"/>
          </a:xfrm>
          <a:prstGeom prst="rect">
            <a:avLst/>
          </a:prstGeom>
          <a:noFill/>
          <a:ln>
            <a:noFill/>
          </a:ln>
        </p:spPr>
      </p:pic>
      <p:sp>
        <p:nvSpPr>
          <p:cNvPr id="641" name="Google Shape;641;p23"/>
          <p:cNvSpPr txBox="1"/>
          <p:nvPr/>
        </p:nvSpPr>
        <p:spPr>
          <a:xfrm>
            <a:off x="1136002" y="958334"/>
            <a:ext cx="609755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Model Selection and Evaluation</a:t>
            </a:r>
            <a:endParaRPr sz="3200" b="0" i="0" u="none" strike="noStrike" cap="none">
              <a:solidFill>
                <a:schemeClr val="dk1"/>
              </a:solidFill>
              <a:latin typeface="Calibri"/>
              <a:ea typeface="Calibri"/>
              <a:cs typeface="Calibri"/>
              <a:sym typeface="Calibri"/>
            </a:endParaRPr>
          </a:p>
        </p:txBody>
      </p:sp>
      <p:sp>
        <p:nvSpPr>
          <p:cNvPr id="642" name="Google Shape;642;p23"/>
          <p:cNvSpPr txBox="1"/>
          <p:nvPr/>
        </p:nvSpPr>
        <p:spPr>
          <a:xfrm>
            <a:off x="1221829" y="5113376"/>
            <a:ext cx="10488089"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02124"/>
                </a:solidFill>
                <a:latin typeface="Calibri"/>
                <a:ea typeface="Calibri"/>
                <a:cs typeface="Calibri"/>
                <a:sym typeface="Calibri"/>
              </a:rPr>
              <a:t>Random forest is a type of supervised learning algorithm that uses ensemble methods (bagging) to solve both regression and classification problems.</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g1bd542c4b09_0_31"/>
          <p:cNvSpPr txBox="1"/>
          <p:nvPr/>
        </p:nvSpPr>
        <p:spPr>
          <a:xfrm>
            <a:off x="1221829" y="1999487"/>
            <a:ext cx="33234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Calibri"/>
                <a:ea typeface="Calibri"/>
                <a:cs typeface="Calibri"/>
                <a:sym typeface="Calibri"/>
              </a:rPr>
              <a:t>AdaBoostRegressor: </a:t>
            </a:r>
            <a:endParaRPr sz="1800" b="1" i="0" u="none" strike="noStrike" cap="none" dirty="0">
              <a:solidFill>
                <a:schemeClr val="dk1"/>
              </a:solidFill>
              <a:latin typeface="Calibri"/>
              <a:ea typeface="Calibri"/>
              <a:cs typeface="Calibri"/>
              <a:sym typeface="Calibri"/>
            </a:endParaRPr>
          </a:p>
        </p:txBody>
      </p:sp>
      <p:sp>
        <p:nvSpPr>
          <p:cNvPr id="648" name="Google Shape;648;g1bd542c4b09_0_31"/>
          <p:cNvSpPr txBox="1"/>
          <p:nvPr/>
        </p:nvSpPr>
        <p:spPr>
          <a:xfrm>
            <a:off x="1773621" y="2582049"/>
            <a:ext cx="1182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Train Set:  </a:t>
            </a:r>
            <a:endParaRPr sz="1800" b="1" i="0" u="none" strike="noStrike" cap="none">
              <a:solidFill>
                <a:schemeClr val="dk1"/>
              </a:solidFill>
              <a:latin typeface="Calibri"/>
              <a:ea typeface="Calibri"/>
              <a:cs typeface="Calibri"/>
              <a:sym typeface="Calibri"/>
            </a:endParaRPr>
          </a:p>
        </p:txBody>
      </p:sp>
      <p:sp>
        <p:nvSpPr>
          <p:cNvPr id="649" name="Google Shape;649;g1bd542c4b09_0_31"/>
          <p:cNvSpPr txBox="1"/>
          <p:nvPr/>
        </p:nvSpPr>
        <p:spPr>
          <a:xfrm>
            <a:off x="1773621" y="3919002"/>
            <a:ext cx="1053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Test Set:-</a:t>
            </a:r>
            <a:endParaRPr sz="1800" b="1" i="0" u="none" strike="noStrike" cap="none">
              <a:solidFill>
                <a:schemeClr val="dk1"/>
              </a:solidFill>
              <a:latin typeface="Calibri"/>
              <a:ea typeface="Calibri"/>
              <a:cs typeface="Calibri"/>
              <a:sym typeface="Calibri"/>
            </a:endParaRPr>
          </a:p>
        </p:txBody>
      </p:sp>
      <p:sp>
        <p:nvSpPr>
          <p:cNvPr id="650" name="Google Shape;650;g1bd542c4b09_0_31"/>
          <p:cNvSpPr txBox="1"/>
          <p:nvPr/>
        </p:nvSpPr>
        <p:spPr>
          <a:xfrm>
            <a:off x="1136002" y="958334"/>
            <a:ext cx="60975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Model Selection and Evaluation</a:t>
            </a:r>
            <a:endParaRPr sz="3200" b="0" i="0" u="none" strike="noStrike" cap="none">
              <a:solidFill>
                <a:schemeClr val="dk1"/>
              </a:solidFill>
              <a:latin typeface="Calibri"/>
              <a:ea typeface="Calibri"/>
              <a:cs typeface="Calibri"/>
              <a:sym typeface="Calibri"/>
            </a:endParaRPr>
          </a:p>
        </p:txBody>
      </p:sp>
      <p:sp>
        <p:nvSpPr>
          <p:cNvPr id="651" name="Google Shape;651;g1bd542c4b09_0_31"/>
          <p:cNvSpPr txBox="1"/>
          <p:nvPr/>
        </p:nvSpPr>
        <p:spPr>
          <a:xfrm>
            <a:off x="1044775" y="5314300"/>
            <a:ext cx="10665000" cy="9234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212529"/>
                </a:solidFill>
                <a:highlight>
                  <a:srgbClr val="FFFFFF"/>
                </a:highlight>
                <a:latin typeface="Calibri"/>
                <a:ea typeface="Calibri"/>
                <a:cs typeface="Calibri"/>
                <a:sym typeface="Calibri"/>
              </a:rPr>
              <a:t>An AdaBoost regressor is a meta-estimator that begins by fitting a regressor on the original dataset and then fits additional copies of the regressor on the same dataset but where the weights of instances are adjusted according to the error of the current prediction. As such, subsequent regressors focus more on difficult cases.</a:t>
            </a:r>
            <a:endParaRPr sz="1800" b="0" i="0" u="none" strike="noStrike" cap="none">
              <a:solidFill>
                <a:schemeClr val="dk1"/>
              </a:solidFill>
              <a:latin typeface="Calibri"/>
              <a:ea typeface="Calibri"/>
              <a:cs typeface="Calibri"/>
              <a:sym typeface="Calibri"/>
            </a:endParaRPr>
          </a:p>
        </p:txBody>
      </p:sp>
      <p:pic>
        <p:nvPicPr>
          <p:cNvPr id="652" name="Google Shape;652;g1bd542c4b09_0_31"/>
          <p:cNvPicPr preferRelativeResize="0"/>
          <p:nvPr/>
        </p:nvPicPr>
        <p:blipFill rotWithShape="1">
          <a:blip r:embed="rId3">
            <a:alphaModFix/>
          </a:blip>
          <a:srcRect/>
          <a:stretch/>
        </p:blipFill>
        <p:spPr>
          <a:xfrm>
            <a:off x="2826921" y="3990087"/>
            <a:ext cx="8715375" cy="1181100"/>
          </a:xfrm>
          <a:prstGeom prst="rect">
            <a:avLst/>
          </a:prstGeom>
          <a:noFill/>
          <a:ln>
            <a:noFill/>
          </a:ln>
        </p:spPr>
      </p:pic>
      <p:pic>
        <p:nvPicPr>
          <p:cNvPr id="653" name="Google Shape;653;g1bd542c4b09_0_31"/>
          <p:cNvPicPr preferRelativeResize="0"/>
          <p:nvPr/>
        </p:nvPicPr>
        <p:blipFill rotWithShape="1">
          <a:blip r:embed="rId4">
            <a:alphaModFix/>
          </a:blip>
          <a:srcRect/>
          <a:stretch/>
        </p:blipFill>
        <p:spPr>
          <a:xfrm>
            <a:off x="2826921" y="2382137"/>
            <a:ext cx="9196076" cy="1162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24"/>
          <p:cNvSpPr txBox="1"/>
          <p:nvPr/>
        </p:nvSpPr>
        <p:spPr>
          <a:xfrm>
            <a:off x="1255074" y="1915511"/>
            <a:ext cx="312297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Gradient Boosting Regression: </a:t>
            </a:r>
            <a:endParaRPr sz="1800" b="1" i="0" u="none" strike="noStrike" cap="none">
              <a:solidFill>
                <a:schemeClr val="dk1"/>
              </a:solidFill>
              <a:latin typeface="Calibri"/>
              <a:ea typeface="Calibri"/>
              <a:cs typeface="Calibri"/>
              <a:sym typeface="Calibri"/>
            </a:endParaRPr>
          </a:p>
        </p:txBody>
      </p:sp>
      <p:sp>
        <p:nvSpPr>
          <p:cNvPr id="659" name="Google Shape;659;p24"/>
          <p:cNvSpPr txBox="1"/>
          <p:nvPr/>
        </p:nvSpPr>
        <p:spPr>
          <a:xfrm>
            <a:off x="1806866" y="2498073"/>
            <a:ext cx="11824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Train Set:  </a:t>
            </a:r>
            <a:endParaRPr sz="1800" b="1" i="0" u="none" strike="noStrike" cap="none">
              <a:solidFill>
                <a:schemeClr val="dk1"/>
              </a:solidFill>
              <a:latin typeface="Calibri"/>
              <a:ea typeface="Calibri"/>
              <a:cs typeface="Calibri"/>
              <a:sym typeface="Calibri"/>
            </a:endParaRPr>
          </a:p>
        </p:txBody>
      </p:sp>
      <p:sp>
        <p:nvSpPr>
          <p:cNvPr id="660" name="Google Shape;660;p24"/>
          <p:cNvSpPr txBox="1"/>
          <p:nvPr/>
        </p:nvSpPr>
        <p:spPr>
          <a:xfrm>
            <a:off x="1806866" y="3835026"/>
            <a:ext cx="105343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Test Set:-</a:t>
            </a:r>
            <a:endParaRPr sz="1800" b="1" i="0" u="none" strike="noStrike" cap="none">
              <a:solidFill>
                <a:schemeClr val="dk1"/>
              </a:solidFill>
              <a:latin typeface="Calibri"/>
              <a:ea typeface="Calibri"/>
              <a:cs typeface="Calibri"/>
              <a:sym typeface="Calibri"/>
            </a:endParaRPr>
          </a:p>
        </p:txBody>
      </p:sp>
      <p:pic>
        <p:nvPicPr>
          <p:cNvPr id="661" name="Google Shape;661;p24"/>
          <p:cNvPicPr preferRelativeResize="0"/>
          <p:nvPr/>
        </p:nvPicPr>
        <p:blipFill rotWithShape="1">
          <a:blip r:embed="rId3">
            <a:alphaModFix/>
          </a:blip>
          <a:srcRect/>
          <a:stretch/>
        </p:blipFill>
        <p:spPr>
          <a:xfrm>
            <a:off x="3085062" y="2498073"/>
            <a:ext cx="6021877" cy="965010"/>
          </a:xfrm>
          <a:prstGeom prst="rect">
            <a:avLst/>
          </a:prstGeom>
          <a:noFill/>
          <a:ln>
            <a:noFill/>
          </a:ln>
        </p:spPr>
      </p:pic>
      <p:pic>
        <p:nvPicPr>
          <p:cNvPr id="662" name="Google Shape;662;p24"/>
          <p:cNvPicPr preferRelativeResize="0"/>
          <p:nvPr/>
        </p:nvPicPr>
        <p:blipFill rotWithShape="1">
          <a:blip r:embed="rId4">
            <a:alphaModFix/>
          </a:blip>
          <a:srcRect/>
          <a:stretch/>
        </p:blipFill>
        <p:spPr>
          <a:xfrm>
            <a:off x="3085061" y="3835026"/>
            <a:ext cx="6021878" cy="923633"/>
          </a:xfrm>
          <a:prstGeom prst="rect">
            <a:avLst/>
          </a:prstGeom>
          <a:noFill/>
          <a:ln>
            <a:noFill/>
          </a:ln>
        </p:spPr>
      </p:pic>
      <p:sp>
        <p:nvSpPr>
          <p:cNvPr id="663" name="Google Shape;663;p24"/>
          <p:cNvSpPr txBox="1"/>
          <p:nvPr/>
        </p:nvSpPr>
        <p:spPr>
          <a:xfrm>
            <a:off x="1136002" y="958334"/>
            <a:ext cx="609755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Model Selection and Evaluation</a:t>
            </a:r>
            <a:endParaRPr sz="3200" b="0" i="0" u="none" strike="noStrike" cap="none">
              <a:solidFill>
                <a:schemeClr val="dk1"/>
              </a:solidFill>
              <a:latin typeface="Calibri"/>
              <a:ea typeface="Calibri"/>
              <a:cs typeface="Calibri"/>
              <a:sym typeface="Calibri"/>
            </a:endParaRPr>
          </a:p>
        </p:txBody>
      </p:sp>
      <p:sp>
        <p:nvSpPr>
          <p:cNvPr id="664" name="Google Shape;664;p24"/>
          <p:cNvSpPr txBox="1"/>
          <p:nvPr/>
        </p:nvSpPr>
        <p:spPr>
          <a:xfrm>
            <a:off x="1387928" y="5171979"/>
            <a:ext cx="10377973"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02124"/>
                </a:solidFill>
                <a:latin typeface="Calibri"/>
                <a:ea typeface="Calibri"/>
                <a:cs typeface="Calibri"/>
                <a:sym typeface="Calibri"/>
              </a:rPr>
              <a:t>Similar to finding the line of best fit in linear regression, the goal of gradient descent is to minimize the cost function, or the error between predicted and actual y.</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25"/>
          <p:cNvSpPr txBox="1"/>
          <p:nvPr/>
        </p:nvSpPr>
        <p:spPr>
          <a:xfrm>
            <a:off x="1587008" y="2647363"/>
            <a:ext cx="11824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Train Set:  </a:t>
            </a:r>
            <a:endParaRPr sz="1800" b="1" i="0" u="none" strike="noStrike" cap="none">
              <a:solidFill>
                <a:schemeClr val="dk1"/>
              </a:solidFill>
              <a:latin typeface="Calibri"/>
              <a:ea typeface="Calibri"/>
              <a:cs typeface="Calibri"/>
              <a:sym typeface="Calibri"/>
            </a:endParaRPr>
          </a:p>
        </p:txBody>
      </p:sp>
      <p:sp>
        <p:nvSpPr>
          <p:cNvPr id="670" name="Google Shape;670;p25"/>
          <p:cNvSpPr txBox="1"/>
          <p:nvPr/>
        </p:nvSpPr>
        <p:spPr>
          <a:xfrm>
            <a:off x="1587008" y="3984316"/>
            <a:ext cx="105343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Test Set:-</a:t>
            </a:r>
            <a:endParaRPr sz="1800" b="1" i="0" u="none" strike="noStrike" cap="none">
              <a:solidFill>
                <a:schemeClr val="dk1"/>
              </a:solidFill>
              <a:latin typeface="Calibri"/>
              <a:ea typeface="Calibri"/>
              <a:cs typeface="Calibri"/>
              <a:sym typeface="Calibri"/>
            </a:endParaRPr>
          </a:p>
        </p:txBody>
      </p:sp>
      <p:pic>
        <p:nvPicPr>
          <p:cNvPr id="671" name="Google Shape;671;p25"/>
          <p:cNvPicPr preferRelativeResize="0"/>
          <p:nvPr/>
        </p:nvPicPr>
        <p:blipFill rotWithShape="1">
          <a:blip r:embed="rId3">
            <a:alphaModFix/>
          </a:blip>
          <a:srcRect/>
          <a:stretch/>
        </p:blipFill>
        <p:spPr>
          <a:xfrm>
            <a:off x="2696607" y="2647363"/>
            <a:ext cx="6334444" cy="981622"/>
          </a:xfrm>
          <a:prstGeom prst="rect">
            <a:avLst/>
          </a:prstGeom>
          <a:noFill/>
          <a:ln>
            <a:noFill/>
          </a:ln>
        </p:spPr>
      </p:pic>
      <p:pic>
        <p:nvPicPr>
          <p:cNvPr id="672" name="Google Shape;672;p25"/>
          <p:cNvPicPr preferRelativeResize="0"/>
          <p:nvPr/>
        </p:nvPicPr>
        <p:blipFill rotWithShape="1">
          <a:blip r:embed="rId4">
            <a:alphaModFix/>
          </a:blip>
          <a:srcRect/>
          <a:stretch/>
        </p:blipFill>
        <p:spPr>
          <a:xfrm>
            <a:off x="2696607" y="3984316"/>
            <a:ext cx="6334445" cy="1010235"/>
          </a:xfrm>
          <a:prstGeom prst="rect">
            <a:avLst/>
          </a:prstGeom>
          <a:noFill/>
          <a:ln>
            <a:noFill/>
          </a:ln>
        </p:spPr>
      </p:pic>
      <p:sp>
        <p:nvSpPr>
          <p:cNvPr id="673" name="Google Shape;673;p25"/>
          <p:cNvSpPr txBox="1"/>
          <p:nvPr/>
        </p:nvSpPr>
        <p:spPr>
          <a:xfrm>
            <a:off x="1136002" y="958334"/>
            <a:ext cx="609755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Model Selection and Evaluation</a:t>
            </a:r>
            <a:endParaRPr sz="3200" b="0" i="0" u="none" strike="noStrike" cap="none">
              <a:solidFill>
                <a:schemeClr val="dk1"/>
              </a:solidFill>
              <a:latin typeface="Calibri"/>
              <a:ea typeface="Calibri"/>
              <a:cs typeface="Calibri"/>
              <a:sym typeface="Calibri"/>
            </a:endParaRPr>
          </a:p>
        </p:txBody>
      </p:sp>
      <p:sp>
        <p:nvSpPr>
          <p:cNvPr id="674" name="Google Shape;674;p25"/>
          <p:cNvSpPr txBox="1"/>
          <p:nvPr/>
        </p:nvSpPr>
        <p:spPr>
          <a:xfrm>
            <a:off x="1170992" y="2013490"/>
            <a:ext cx="391645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Xtreme-Gradient-Boosting Regression: </a:t>
            </a:r>
            <a:endParaRPr sz="1800" b="1" i="0" u="none" strike="noStrike" cap="none">
              <a:solidFill>
                <a:schemeClr val="dk1"/>
              </a:solidFill>
              <a:latin typeface="Calibri"/>
              <a:ea typeface="Calibri"/>
              <a:cs typeface="Calibri"/>
              <a:sym typeface="Calibri"/>
            </a:endParaRPr>
          </a:p>
        </p:txBody>
      </p:sp>
      <p:sp>
        <p:nvSpPr>
          <p:cNvPr id="675" name="Google Shape;675;p25"/>
          <p:cNvSpPr txBox="1"/>
          <p:nvPr/>
        </p:nvSpPr>
        <p:spPr>
          <a:xfrm>
            <a:off x="1170992" y="5349882"/>
            <a:ext cx="1019369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02124"/>
                </a:solidFill>
                <a:latin typeface="Calibri"/>
                <a:ea typeface="Calibri"/>
                <a:cs typeface="Calibri"/>
                <a:sym typeface="Calibri"/>
              </a:rPr>
              <a:t>Extreme Gradient Boosting is a tree-based algorithm, which sits under the supervised branch of Machine Learning. </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26"/>
          <p:cNvSpPr txBox="1"/>
          <p:nvPr/>
        </p:nvSpPr>
        <p:spPr>
          <a:xfrm>
            <a:off x="1084913" y="934399"/>
            <a:ext cx="5577900" cy="59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Result:</a:t>
            </a:r>
            <a:endParaRPr sz="1400" b="0" i="0" u="none" strike="noStrike" cap="none">
              <a:solidFill>
                <a:srgbClr val="000000"/>
              </a:solidFill>
              <a:latin typeface="Arial"/>
              <a:ea typeface="Arial"/>
              <a:cs typeface="Arial"/>
              <a:sym typeface="Arial"/>
            </a:endParaRPr>
          </a:p>
        </p:txBody>
      </p:sp>
      <p:pic>
        <p:nvPicPr>
          <p:cNvPr id="681" name="Google Shape;681;p26"/>
          <p:cNvPicPr preferRelativeResize="0"/>
          <p:nvPr/>
        </p:nvPicPr>
        <p:blipFill rotWithShape="1">
          <a:blip r:embed="rId3">
            <a:alphaModFix/>
          </a:blip>
          <a:srcRect l="1871" r="59142"/>
          <a:stretch/>
        </p:blipFill>
        <p:spPr>
          <a:xfrm>
            <a:off x="2384225" y="1761475"/>
            <a:ext cx="6180852" cy="4614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27"/>
          <p:cNvSpPr txBox="1"/>
          <p:nvPr/>
        </p:nvSpPr>
        <p:spPr>
          <a:xfrm>
            <a:off x="1084913" y="934399"/>
            <a:ext cx="5577900" cy="59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Conclusion:</a:t>
            </a:r>
            <a:endParaRPr sz="1400" b="0" i="0" u="none" strike="noStrike" cap="none">
              <a:solidFill>
                <a:srgbClr val="000000"/>
              </a:solidFill>
              <a:latin typeface="Arial"/>
              <a:ea typeface="Arial"/>
              <a:cs typeface="Arial"/>
              <a:sym typeface="Arial"/>
            </a:endParaRPr>
          </a:p>
        </p:txBody>
      </p:sp>
      <p:sp>
        <p:nvSpPr>
          <p:cNvPr id="687" name="Google Shape;687;p27"/>
          <p:cNvSpPr txBox="1"/>
          <p:nvPr/>
        </p:nvSpPr>
        <p:spPr>
          <a:xfrm>
            <a:off x="2588875" y="2563975"/>
            <a:ext cx="7169100" cy="47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p:txBody>
      </p:sp>
      <p:sp>
        <p:nvSpPr>
          <p:cNvPr id="688" name="Google Shape;688;p27"/>
          <p:cNvSpPr txBox="1"/>
          <p:nvPr/>
        </p:nvSpPr>
        <p:spPr>
          <a:xfrm>
            <a:off x="983275" y="2427050"/>
            <a:ext cx="10056600" cy="1877700"/>
          </a:xfrm>
          <a:prstGeom prst="rect">
            <a:avLst/>
          </a:prstGeom>
          <a:noFill/>
          <a:ln>
            <a:noFill/>
          </a:ln>
        </p:spPr>
        <p:txBody>
          <a:bodyPr spcFirstLastPara="1" wrap="square" lIns="91425" tIns="91425" rIns="91425" bIns="91425" anchor="t" anchorCtr="0">
            <a:spAutoFit/>
          </a:bodyPr>
          <a:lstStyle/>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As per our analysis Extreme Gradient Boost Algorithm gives highest accuracy as compared to other Algorithm</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From this we can predict </a:t>
            </a:r>
            <a:r>
              <a:rPr lang="en-US" sz="2200" b="0" i="0" u="none" strike="noStrike" cap="none">
                <a:solidFill>
                  <a:srgbClr val="202020"/>
                </a:solidFill>
                <a:latin typeface="Calibri"/>
                <a:ea typeface="Calibri"/>
                <a:cs typeface="Calibri"/>
                <a:sym typeface="Calibri"/>
              </a:rPr>
              <a:t>bike count  required at each hour for the stable supply of rental bikes</a:t>
            </a:r>
            <a:endParaRPr sz="2300" b="0" i="0" u="none" strike="noStrike" cap="none">
              <a:solidFill>
                <a:srgbClr val="00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B3F2C4-D534-9DC5-D090-C782911093AB}"/>
              </a:ext>
            </a:extLst>
          </p:cNvPr>
          <p:cNvSpPr>
            <a:spLocks noGrp="1"/>
          </p:cNvSpPr>
          <p:nvPr>
            <p:ph type="title"/>
          </p:nvPr>
        </p:nvSpPr>
        <p:spPr/>
        <p:txBody>
          <a:bodyPr/>
          <a:lstStyle/>
          <a:p>
            <a:r>
              <a:rPr lang="en-US" dirty="0"/>
              <a:t>Thank You.</a:t>
            </a:r>
            <a:endParaRPr lang="en-IN" dirty="0"/>
          </a:p>
        </p:txBody>
      </p:sp>
      <p:sp>
        <p:nvSpPr>
          <p:cNvPr id="5" name="Text Placeholder 4">
            <a:extLst>
              <a:ext uri="{FF2B5EF4-FFF2-40B4-BE49-F238E27FC236}">
                <a16:creationId xmlns:a16="http://schemas.microsoft.com/office/drawing/2014/main" id="{ABB3E75C-BD00-19D7-E00F-2DE478FA76DE}"/>
              </a:ext>
            </a:extLst>
          </p:cNvPr>
          <p:cNvSpPr>
            <a:spLocks noGrp="1"/>
          </p:cNvSpPr>
          <p:nvPr>
            <p:ph type="body" idx="1"/>
          </p:nvPr>
        </p:nvSpPr>
        <p:spPr>
          <a:xfrm flipV="1">
            <a:off x="11429999" y="5782733"/>
            <a:ext cx="84667" cy="169334"/>
          </a:xfrm>
        </p:spPr>
        <p:txBody>
          <a:bodyPr>
            <a:normAutofit fontScale="25000" lnSpcReduction="20000"/>
          </a:bodyPr>
          <a:lstStyle/>
          <a:p>
            <a:endParaRPr lang="en-IN" dirty="0"/>
          </a:p>
        </p:txBody>
      </p:sp>
    </p:spTree>
    <p:extLst>
      <p:ext uri="{BB962C8B-B14F-4D97-AF65-F5344CB8AC3E}">
        <p14:creationId xmlns:p14="http://schemas.microsoft.com/office/powerpoint/2010/main" val="1317855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5"/>
          <p:cNvSpPr txBox="1"/>
          <p:nvPr/>
        </p:nvSpPr>
        <p:spPr>
          <a:xfrm>
            <a:off x="1099354" y="999546"/>
            <a:ext cx="4087500" cy="576000"/>
          </a:xfrm>
          <a:prstGeom prst="rect">
            <a:avLst/>
          </a:prstGeom>
          <a:noFill/>
          <a:ln>
            <a:noFill/>
          </a:ln>
        </p:spPr>
        <p:txBody>
          <a:bodyPr spcFirstLastPara="1" wrap="square" lIns="91425" tIns="91425" rIns="91425" bIns="91425" anchor="t" anchorCtr="0">
            <a:noAutofit/>
          </a:bodyPr>
          <a:lstStyle/>
          <a:p>
            <a:pPr marL="0" marR="0" lvl="0" indent="0" algn="l" rtl="0">
              <a:lnSpc>
                <a:spcPct val="85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Problem Statement:</a:t>
            </a:r>
            <a:endParaRPr sz="3200" b="1" i="0" u="none" strike="noStrike" cap="none">
              <a:solidFill>
                <a:schemeClr val="dk1"/>
              </a:solidFill>
              <a:latin typeface="Calibri"/>
              <a:ea typeface="Calibri"/>
              <a:cs typeface="Calibri"/>
              <a:sym typeface="Calibri"/>
            </a:endParaRPr>
          </a:p>
        </p:txBody>
      </p:sp>
      <p:sp>
        <p:nvSpPr>
          <p:cNvPr id="219" name="Google Shape;219;p5"/>
          <p:cNvSpPr txBox="1"/>
          <p:nvPr/>
        </p:nvSpPr>
        <p:spPr>
          <a:xfrm>
            <a:off x="550457" y="1915375"/>
            <a:ext cx="11091086" cy="3529500"/>
          </a:xfrm>
          <a:prstGeom prst="rect">
            <a:avLst/>
          </a:prstGeom>
          <a:noFill/>
          <a:ln>
            <a:noFill/>
          </a:ln>
        </p:spPr>
        <p:txBody>
          <a:bodyPr spcFirstLastPara="1" wrap="square" lIns="91425" tIns="91425" rIns="91425" bIns="91425" anchor="ctr" anchorCtr="0">
            <a:noAutofit/>
          </a:bodyPr>
          <a:lstStyle/>
          <a:p>
            <a:pPr marL="802640" marR="5080" lvl="1" indent="-318135" algn="just" rtl="0">
              <a:lnSpc>
                <a:spcPct val="150000"/>
              </a:lnSpc>
              <a:spcBef>
                <a:spcPts val="200"/>
              </a:spcBef>
              <a:spcAft>
                <a:spcPts val="0"/>
              </a:spcAft>
              <a:buClr>
                <a:srgbClr val="CC0000"/>
              </a:buClr>
              <a:buSzPts val="1400"/>
              <a:buFont typeface="Noto Sans Symbols"/>
              <a:buChar char="⮚"/>
            </a:pPr>
            <a:r>
              <a:rPr lang="en-US" sz="1800" b="0" i="0" u="none" strike="noStrike" cap="none">
                <a:solidFill>
                  <a:srgbClr val="202020"/>
                </a:solidFill>
                <a:latin typeface="Calibri"/>
                <a:ea typeface="Calibri"/>
                <a:cs typeface="Calibri"/>
                <a:sym typeface="Calibri"/>
              </a:rPr>
              <a:t>Currently Rental bikes are introduced in many urban cities for  the enhancement of mobility comfort </a:t>
            </a:r>
            <a:endParaRPr sz="1800" b="0" i="0" u="none" strike="noStrike" cap="none">
              <a:solidFill>
                <a:srgbClr val="202020"/>
              </a:solidFill>
              <a:latin typeface="Calibri"/>
              <a:ea typeface="Calibri"/>
              <a:cs typeface="Calibri"/>
              <a:sym typeface="Calibri"/>
            </a:endParaRPr>
          </a:p>
          <a:p>
            <a:pPr marL="802640" marR="5080" lvl="1" indent="-318135" algn="just" rtl="0">
              <a:lnSpc>
                <a:spcPct val="150000"/>
              </a:lnSpc>
              <a:spcBef>
                <a:spcPts val="200"/>
              </a:spcBef>
              <a:spcAft>
                <a:spcPts val="0"/>
              </a:spcAft>
              <a:buClr>
                <a:srgbClr val="CC0000"/>
              </a:buClr>
              <a:buSzPts val="1400"/>
              <a:buFont typeface="Noto Sans Symbols"/>
              <a:buChar char="⮚"/>
            </a:pPr>
            <a:r>
              <a:rPr lang="en-US" sz="1800" b="0" i="0" u="none" strike="noStrike" cap="none">
                <a:solidFill>
                  <a:srgbClr val="202020"/>
                </a:solidFill>
                <a:latin typeface="Calibri"/>
                <a:ea typeface="Calibri"/>
                <a:cs typeface="Calibri"/>
                <a:sym typeface="Calibri"/>
              </a:rPr>
              <a:t>The client is Seoul Bike,  which participates in a bike share program in Seoul, South  Korea. An accurate prediction of bike count is critical to the  success of the Seoul bike share program</a:t>
            </a:r>
            <a:endParaRPr sz="1800" b="0" i="0" u="none" strike="noStrike" cap="none">
              <a:solidFill>
                <a:srgbClr val="494949"/>
              </a:solidFill>
              <a:latin typeface="Calibri"/>
              <a:ea typeface="Calibri"/>
              <a:cs typeface="Calibri"/>
              <a:sym typeface="Calibri"/>
            </a:endParaRPr>
          </a:p>
          <a:p>
            <a:pPr marL="802640" marR="5080" lvl="1" indent="-318135" algn="just" rtl="0">
              <a:lnSpc>
                <a:spcPct val="150000"/>
              </a:lnSpc>
              <a:spcBef>
                <a:spcPts val="600"/>
              </a:spcBef>
              <a:spcAft>
                <a:spcPts val="0"/>
              </a:spcAft>
              <a:buClr>
                <a:srgbClr val="CC0000"/>
              </a:buClr>
              <a:buSzPts val="1400"/>
              <a:buFont typeface="Noto Sans Symbols"/>
              <a:buChar char="⮚"/>
            </a:pPr>
            <a:r>
              <a:rPr lang="en-US" sz="1800" b="0" i="0" u="none" strike="noStrike" cap="none">
                <a:solidFill>
                  <a:srgbClr val="202020"/>
                </a:solidFill>
                <a:latin typeface="Calibri"/>
                <a:ea typeface="Calibri"/>
                <a:cs typeface="Calibri"/>
                <a:sym typeface="Calibri"/>
              </a:rPr>
              <a:t>It is important to make the rental bike available and accessible to the public at the  right time as it lessons the waiting time</a:t>
            </a:r>
            <a:endParaRPr sz="1800">
              <a:solidFill>
                <a:srgbClr val="202020"/>
              </a:solidFill>
              <a:latin typeface="Calibri"/>
              <a:ea typeface="Calibri"/>
              <a:cs typeface="Calibri"/>
              <a:sym typeface="Calibri"/>
            </a:endParaRPr>
          </a:p>
          <a:p>
            <a:pPr marL="802640" marR="5080" lvl="1" indent="-318135" algn="just" rtl="0">
              <a:lnSpc>
                <a:spcPct val="150000"/>
              </a:lnSpc>
              <a:spcBef>
                <a:spcPts val="600"/>
              </a:spcBef>
              <a:spcAft>
                <a:spcPts val="0"/>
              </a:spcAft>
              <a:buClr>
                <a:srgbClr val="CC0000"/>
              </a:buClr>
              <a:buSzPts val="1400"/>
              <a:buFont typeface="Noto Sans Symbols"/>
              <a:buChar char="⮚"/>
            </a:pPr>
            <a:r>
              <a:rPr lang="en-US" sz="1800" b="0" i="0" u="none" strike="noStrike" cap="none">
                <a:solidFill>
                  <a:srgbClr val="202020"/>
                </a:solidFill>
                <a:latin typeface="Calibri"/>
                <a:ea typeface="Calibri"/>
                <a:cs typeface="Calibri"/>
                <a:sym typeface="Calibri"/>
              </a:rPr>
              <a:t>The final aim of this project is the prediction of bike count  required at each hour for the stable supply of rental bikes</a:t>
            </a:r>
            <a:endParaRPr sz="1800" b="0" i="0" u="none" strike="noStrike" cap="none">
              <a:solidFill>
                <a:srgbClr val="3F3F3F"/>
              </a:solidFill>
              <a:latin typeface="Calibri"/>
              <a:ea typeface="Calibri"/>
              <a:cs typeface="Calibri"/>
              <a:sym typeface="Calibri"/>
            </a:endParaRPr>
          </a:p>
          <a:p>
            <a:pPr marL="0" marR="0" lvl="0" indent="0" algn="just" rtl="0">
              <a:lnSpc>
                <a:spcPct val="150000"/>
              </a:lnSpc>
              <a:spcBef>
                <a:spcPts val="400"/>
              </a:spcBef>
              <a:spcAft>
                <a:spcPts val="0"/>
              </a:spcAft>
              <a:buClr>
                <a:schemeClr val="accent1"/>
              </a:buClr>
              <a:buSzPts val="1600"/>
              <a:buFont typeface="Calibri"/>
              <a:buNone/>
            </a:pPr>
            <a:endParaRPr sz="1600" b="0" i="0" u="none" strike="noStrike" cap="none">
              <a:solidFill>
                <a:srgbClr val="3F3F3F"/>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6"/>
          <p:cNvSpPr txBox="1"/>
          <p:nvPr/>
        </p:nvSpPr>
        <p:spPr>
          <a:xfrm>
            <a:off x="1104674" y="1038237"/>
            <a:ext cx="2615100" cy="576000"/>
          </a:xfrm>
          <a:prstGeom prst="rect">
            <a:avLst/>
          </a:prstGeom>
          <a:noFill/>
          <a:ln>
            <a:noFill/>
          </a:ln>
        </p:spPr>
        <p:txBody>
          <a:bodyPr spcFirstLastPara="1" wrap="square" lIns="91425" tIns="91425" rIns="91425" bIns="91425" anchor="ctr" anchorCtr="0">
            <a:noAutofit/>
          </a:bodyPr>
          <a:lstStyle/>
          <a:p>
            <a:pPr marL="0" marR="0" lvl="0" indent="0" algn="l" rtl="0">
              <a:lnSpc>
                <a:spcPct val="85000"/>
              </a:lnSpc>
              <a:spcBef>
                <a:spcPts val="0"/>
              </a:spcBef>
              <a:spcAft>
                <a:spcPts val="0"/>
              </a:spcAft>
              <a:buClr>
                <a:srgbClr val="3F3F3F"/>
              </a:buClr>
              <a:buSzPts val="3200"/>
              <a:buFont typeface="Calibri"/>
              <a:buNone/>
            </a:pPr>
            <a:r>
              <a:rPr lang="en-US" sz="3200" b="1" i="0" u="none" strike="noStrike" cap="none">
                <a:solidFill>
                  <a:srgbClr val="3F3F3F"/>
                </a:solidFill>
                <a:latin typeface="Calibri"/>
                <a:ea typeface="Calibri"/>
                <a:cs typeface="Calibri"/>
                <a:sym typeface="Calibri"/>
              </a:rPr>
              <a:t>Work Flow:</a:t>
            </a:r>
            <a:endParaRPr sz="3200" b="1" i="0" u="none" strike="noStrike" cap="none">
              <a:solidFill>
                <a:srgbClr val="3F3F3F"/>
              </a:solidFill>
              <a:latin typeface="Calibri"/>
              <a:ea typeface="Calibri"/>
              <a:cs typeface="Calibri"/>
              <a:sym typeface="Calibri"/>
            </a:endParaRPr>
          </a:p>
        </p:txBody>
      </p:sp>
      <p:grpSp>
        <p:nvGrpSpPr>
          <p:cNvPr id="225" name="Google Shape;225;p6"/>
          <p:cNvGrpSpPr/>
          <p:nvPr/>
        </p:nvGrpSpPr>
        <p:grpSpPr>
          <a:xfrm>
            <a:off x="1882081" y="2696313"/>
            <a:ext cx="4430405" cy="3106404"/>
            <a:chOff x="862950" y="825025"/>
            <a:chExt cx="5862650" cy="4111175"/>
          </a:xfrm>
        </p:grpSpPr>
        <p:sp>
          <p:nvSpPr>
            <p:cNvPr id="226" name="Google Shape;226;p6"/>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27" name="Google Shape;227;p6"/>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28" name="Google Shape;228;p6"/>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29" name="Google Shape;229;p6"/>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30" name="Google Shape;230;p6"/>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31" name="Google Shape;231;p6"/>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32" name="Google Shape;232;p6"/>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33" name="Google Shape;233;p6"/>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34" name="Google Shape;234;p6"/>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35" name="Google Shape;235;p6"/>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36" name="Google Shape;236;p6"/>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37" name="Google Shape;237;p6"/>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38" name="Google Shape;238;p6"/>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39" name="Google Shape;239;p6"/>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40" name="Google Shape;240;p6"/>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41" name="Google Shape;241;p6"/>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42" name="Google Shape;242;p6"/>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43" name="Google Shape;243;p6"/>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44" name="Google Shape;244;p6"/>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45" name="Google Shape;245;p6"/>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46" name="Google Shape;246;p6"/>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47" name="Google Shape;247;p6"/>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48" name="Google Shape;248;p6"/>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49" name="Google Shape;249;p6"/>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50" name="Google Shape;250;p6"/>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51" name="Google Shape;251;p6"/>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52" name="Google Shape;252;p6"/>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53" name="Google Shape;253;p6"/>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54" name="Google Shape;254;p6"/>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55" name="Google Shape;255;p6"/>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56" name="Google Shape;256;p6"/>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57" name="Google Shape;257;p6"/>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58" name="Google Shape;258;p6"/>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59" name="Google Shape;259;p6"/>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60" name="Google Shape;260;p6"/>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61" name="Google Shape;261;p6"/>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62" name="Google Shape;262;p6"/>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63" name="Google Shape;263;p6"/>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64" name="Google Shape;264;p6"/>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65" name="Google Shape;265;p6"/>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66" name="Google Shape;266;p6"/>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67" name="Google Shape;267;p6"/>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68" name="Google Shape;268;p6"/>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69" name="Google Shape;269;p6"/>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70" name="Google Shape;270;p6"/>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71" name="Google Shape;271;p6"/>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72" name="Google Shape;272;p6"/>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73" name="Google Shape;273;p6"/>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74" name="Google Shape;274;p6"/>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75" name="Google Shape;275;p6"/>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76" name="Google Shape;276;p6"/>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77" name="Google Shape;277;p6"/>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78" name="Google Shape;278;p6"/>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79" name="Google Shape;279;p6"/>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80" name="Google Shape;280;p6"/>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81" name="Google Shape;281;p6"/>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82" name="Google Shape;282;p6"/>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83" name="Google Shape;283;p6"/>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84" name="Google Shape;284;p6"/>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85" name="Google Shape;285;p6"/>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86" name="Google Shape;286;p6"/>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87" name="Google Shape;287;p6"/>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88" name="Google Shape;288;p6"/>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89" name="Google Shape;289;p6"/>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90" name="Google Shape;290;p6"/>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91" name="Google Shape;291;p6"/>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92" name="Google Shape;292;p6"/>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93" name="Google Shape;293;p6"/>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94" name="Google Shape;294;p6"/>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95" name="Google Shape;295;p6"/>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96" name="Google Shape;296;p6"/>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97" name="Google Shape;297;p6"/>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98" name="Google Shape;298;p6"/>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99" name="Google Shape;299;p6"/>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00" name="Google Shape;300;p6"/>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01" name="Google Shape;301;p6"/>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02" name="Google Shape;302;p6"/>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03" name="Google Shape;303;p6"/>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04" name="Google Shape;304;p6"/>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05" name="Google Shape;305;p6"/>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06" name="Google Shape;306;p6"/>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07" name="Google Shape;307;p6"/>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08" name="Google Shape;308;p6"/>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09" name="Google Shape;309;p6"/>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10" name="Google Shape;310;p6"/>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11" name="Google Shape;311;p6"/>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12" name="Google Shape;312;p6"/>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13" name="Google Shape;313;p6"/>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14" name="Google Shape;314;p6"/>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15" name="Google Shape;315;p6"/>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16" name="Google Shape;316;p6"/>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17" name="Google Shape;317;p6"/>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18" name="Google Shape;318;p6"/>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19" name="Google Shape;319;p6"/>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20" name="Google Shape;320;p6"/>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21" name="Google Shape;321;p6"/>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22" name="Google Shape;322;p6"/>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23" name="Google Shape;323;p6"/>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24" name="Google Shape;324;p6"/>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25" name="Google Shape;325;p6"/>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26" name="Google Shape;326;p6"/>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27" name="Google Shape;327;p6"/>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28" name="Google Shape;328;p6"/>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29" name="Google Shape;329;p6"/>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30" name="Google Shape;330;p6"/>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31" name="Google Shape;331;p6"/>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32" name="Google Shape;332;p6"/>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33" name="Google Shape;333;p6"/>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34" name="Google Shape;334;p6"/>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35" name="Google Shape;335;p6"/>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36" name="Google Shape;336;p6"/>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37" name="Google Shape;337;p6"/>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38" name="Google Shape;338;p6"/>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39" name="Google Shape;339;p6"/>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40" name="Google Shape;340;p6"/>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41" name="Google Shape;341;p6"/>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42" name="Google Shape;342;p6"/>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43" name="Google Shape;343;p6"/>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44" name="Google Shape;344;p6"/>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45" name="Google Shape;345;p6"/>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46" name="Google Shape;346;p6"/>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47" name="Google Shape;347;p6"/>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48" name="Google Shape;348;p6"/>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49" name="Google Shape;349;p6"/>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50" name="Google Shape;350;p6"/>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51" name="Google Shape;351;p6"/>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52" name="Google Shape;352;p6"/>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53" name="Google Shape;353;p6"/>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54" name="Google Shape;354;p6"/>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55" name="Google Shape;355;p6"/>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56" name="Google Shape;356;p6"/>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57" name="Google Shape;357;p6"/>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58" name="Google Shape;358;p6"/>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59" name="Google Shape;359;p6"/>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60" name="Google Shape;360;p6"/>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61" name="Google Shape;361;p6"/>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62" name="Google Shape;362;p6"/>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63" name="Google Shape;363;p6"/>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64" name="Google Shape;364;p6"/>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65" name="Google Shape;365;p6"/>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66" name="Google Shape;366;p6"/>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67" name="Google Shape;367;p6"/>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68" name="Google Shape;368;p6"/>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69" name="Google Shape;369;p6"/>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70" name="Google Shape;370;p6"/>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71" name="Google Shape;371;p6"/>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72" name="Google Shape;372;p6"/>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73" name="Google Shape;373;p6"/>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74" name="Google Shape;374;p6"/>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75" name="Google Shape;375;p6"/>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76" name="Google Shape;376;p6"/>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77" name="Google Shape;377;p6"/>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78" name="Google Shape;378;p6"/>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79" name="Google Shape;379;p6"/>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80" name="Google Shape;380;p6"/>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81" name="Google Shape;381;p6"/>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82" name="Google Shape;382;p6"/>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83" name="Google Shape;383;p6"/>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84" name="Google Shape;384;p6"/>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85" name="Google Shape;385;p6"/>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86" name="Google Shape;386;p6"/>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87" name="Google Shape;387;p6"/>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88" name="Google Shape;388;p6"/>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89" name="Google Shape;389;p6"/>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90" name="Google Shape;390;p6"/>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91" name="Google Shape;391;p6"/>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92" name="Google Shape;392;p6"/>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93" name="Google Shape;393;p6"/>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94" name="Google Shape;394;p6"/>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95" name="Google Shape;395;p6"/>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96" name="Google Shape;396;p6"/>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97" name="Google Shape;397;p6"/>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98" name="Google Shape;398;p6"/>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99" name="Google Shape;399;p6"/>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00" name="Google Shape;400;p6"/>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01" name="Google Shape;401;p6"/>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02" name="Google Shape;402;p6"/>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03" name="Google Shape;403;p6"/>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04" name="Google Shape;404;p6"/>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05" name="Google Shape;405;p6"/>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06" name="Google Shape;406;p6"/>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07" name="Google Shape;407;p6"/>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08" name="Google Shape;408;p6"/>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09" name="Google Shape;409;p6"/>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10" name="Google Shape;410;p6"/>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11" name="Google Shape;411;p6"/>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12" name="Google Shape;412;p6"/>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13" name="Google Shape;413;p6"/>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14" name="Google Shape;414;p6"/>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15" name="Google Shape;415;p6"/>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16" name="Google Shape;416;p6"/>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17" name="Google Shape;417;p6"/>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18" name="Google Shape;418;p6"/>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19" name="Google Shape;419;p6"/>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20" name="Google Shape;420;p6"/>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21" name="Google Shape;421;p6"/>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22" name="Google Shape;422;p6"/>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23" name="Google Shape;423;p6"/>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24" name="Google Shape;424;p6"/>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25" name="Google Shape;425;p6"/>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26" name="Google Shape;426;p6"/>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27" name="Google Shape;427;p6"/>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28" name="Google Shape;428;p6"/>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29" name="Google Shape;429;p6"/>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30" name="Google Shape;430;p6"/>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31" name="Google Shape;431;p6"/>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32" name="Google Shape;432;p6"/>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33" name="Google Shape;433;p6"/>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34" name="Google Shape;434;p6"/>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grpSp>
      <p:sp>
        <p:nvSpPr>
          <p:cNvPr id="435" name="Google Shape;435;p6"/>
          <p:cNvSpPr txBox="1"/>
          <p:nvPr/>
        </p:nvSpPr>
        <p:spPr>
          <a:xfrm>
            <a:off x="7313408" y="2768612"/>
            <a:ext cx="457200" cy="3474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accent1"/>
              </a:buClr>
              <a:buSzPts val="1200"/>
              <a:buFont typeface="Calibri"/>
              <a:buNone/>
            </a:pPr>
            <a:r>
              <a:rPr lang="en-US" sz="1200" b="0" i="0" u="none" strike="noStrike" cap="none">
                <a:solidFill>
                  <a:srgbClr val="3F3F3F"/>
                </a:solidFill>
                <a:latin typeface="Calibri"/>
                <a:ea typeface="Calibri"/>
                <a:cs typeface="Calibri"/>
                <a:sym typeface="Calibri"/>
              </a:rPr>
              <a:t>02</a:t>
            </a:r>
            <a:endParaRPr sz="1200" b="0" i="0" u="none" strike="noStrike" cap="none">
              <a:solidFill>
                <a:srgbClr val="3F3F3F"/>
              </a:solidFill>
              <a:latin typeface="Calibri"/>
              <a:ea typeface="Calibri"/>
              <a:cs typeface="Calibri"/>
              <a:sym typeface="Calibri"/>
            </a:endParaRPr>
          </a:p>
        </p:txBody>
      </p:sp>
      <p:sp>
        <p:nvSpPr>
          <p:cNvPr id="436" name="Google Shape;436;p6"/>
          <p:cNvSpPr txBox="1"/>
          <p:nvPr/>
        </p:nvSpPr>
        <p:spPr>
          <a:xfrm>
            <a:off x="2680424" y="6954658"/>
            <a:ext cx="457200" cy="34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Fjalla One"/>
              <a:buNone/>
            </a:pPr>
            <a:r>
              <a:rPr lang="en-US" sz="2000" b="0" i="0" u="none" strike="noStrike" cap="none">
                <a:solidFill>
                  <a:schemeClr val="lt1"/>
                </a:solidFill>
                <a:latin typeface="Fjalla One"/>
                <a:ea typeface="Fjalla One"/>
                <a:cs typeface="Fjalla One"/>
                <a:sym typeface="Fjalla One"/>
              </a:rPr>
              <a:t>05</a:t>
            </a:r>
            <a:endParaRPr sz="1400" b="0" i="0" u="none" strike="noStrike" cap="none">
              <a:solidFill>
                <a:srgbClr val="000000"/>
              </a:solidFill>
              <a:latin typeface="Arial"/>
              <a:ea typeface="Arial"/>
              <a:cs typeface="Arial"/>
              <a:sym typeface="Arial"/>
            </a:endParaRPr>
          </a:p>
        </p:txBody>
      </p:sp>
      <p:grpSp>
        <p:nvGrpSpPr>
          <p:cNvPr id="437" name="Google Shape;437;p6"/>
          <p:cNvGrpSpPr/>
          <p:nvPr/>
        </p:nvGrpSpPr>
        <p:grpSpPr>
          <a:xfrm>
            <a:off x="6736211" y="1984350"/>
            <a:ext cx="1607732" cy="890982"/>
            <a:chOff x="389597" y="1455292"/>
            <a:chExt cx="2042160" cy="1225550"/>
          </a:xfrm>
        </p:grpSpPr>
        <p:sp>
          <p:nvSpPr>
            <p:cNvPr id="438" name="Google Shape;438;p6"/>
            <p:cNvSpPr/>
            <p:nvPr/>
          </p:nvSpPr>
          <p:spPr>
            <a:xfrm>
              <a:off x="389597" y="1455292"/>
              <a:ext cx="2042160" cy="1225550"/>
            </a:xfrm>
            <a:custGeom>
              <a:avLst/>
              <a:gdLst/>
              <a:ahLst/>
              <a:cxnLst/>
              <a:rect l="l" t="t" r="r" b="b"/>
              <a:pathLst>
                <a:path w="2042160" h="1225550" extrusionOk="0">
                  <a:moveTo>
                    <a:pt x="1919262" y="0"/>
                  </a:moveTo>
                  <a:lnTo>
                    <a:pt x="122516" y="0"/>
                  </a:lnTo>
                  <a:lnTo>
                    <a:pt x="74827" y="9630"/>
                  </a:lnTo>
                  <a:lnTo>
                    <a:pt x="35883" y="35893"/>
                  </a:lnTo>
                  <a:lnTo>
                    <a:pt x="9627" y="74848"/>
                  </a:lnTo>
                  <a:lnTo>
                    <a:pt x="0" y="122555"/>
                  </a:lnTo>
                  <a:lnTo>
                    <a:pt x="0" y="1102614"/>
                  </a:lnTo>
                  <a:lnTo>
                    <a:pt x="9627" y="1150320"/>
                  </a:lnTo>
                  <a:lnTo>
                    <a:pt x="35883" y="1189275"/>
                  </a:lnTo>
                  <a:lnTo>
                    <a:pt x="74827" y="1215538"/>
                  </a:lnTo>
                  <a:lnTo>
                    <a:pt x="122516" y="1225169"/>
                  </a:lnTo>
                  <a:lnTo>
                    <a:pt x="1919262" y="1225169"/>
                  </a:lnTo>
                  <a:lnTo>
                    <a:pt x="1966968" y="1215538"/>
                  </a:lnTo>
                  <a:lnTo>
                    <a:pt x="2005923" y="1189275"/>
                  </a:lnTo>
                  <a:lnTo>
                    <a:pt x="2032186" y="1150320"/>
                  </a:lnTo>
                  <a:lnTo>
                    <a:pt x="2041817" y="1102614"/>
                  </a:lnTo>
                  <a:lnTo>
                    <a:pt x="2041817" y="122555"/>
                  </a:lnTo>
                  <a:lnTo>
                    <a:pt x="2032186" y="74848"/>
                  </a:lnTo>
                  <a:lnTo>
                    <a:pt x="2005923" y="35893"/>
                  </a:lnTo>
                  <a:lnTo>
                    <a:pt x="1966968" y="9630"/>
                  </a:lnTo>
                  <a:lnTo>
                    <a:pt x="1919262" y="0"/>
                  </a:lnTo>
                  <a:close/>
                </a:path>
              </a:pathLst>
            </a:custGeom>
            <a:solidFill>
              <a:srgbClr val="5FC6FF"/>
            </a:solidFill>
            <a:ln w="15875"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9" name="Google Shape;439;p6"/>
            <p:cNvSpPr/>
            <p:nvPr/>
          </p:nvSpPr>
          <p:spPr>
            <a:xfrm>
              <a:off x="389597" y="1455292"/>
              <a:ext cx="2042160" cy="1225550"/>
            </a:xfrm>
            <a:custGeom>
              <a:avLst/>
              <a:gdLst/>
              <a:ahLst/>
              <a:cxnLst/>
              <a:rect l="l" t="t" r="r" b="b"/>
              <a:pathLst>
                <a:path w="2042160" h="1225550" extrusionOk="0">
                  <a:moveTo>
                    <a:pt x="0" y="122555"/>
                  </a:moveTo>
                  <a:lnTo>
                    <a:pt x="9627" y="74848"/>
                  </a:lnTo>
                  <a:lnTo>
                    <a:pt x="35883" y="35893"/>
                  </a:lnTo>
                  <a:lnTo>
                    <a:pt x="74827" y="9630"/>
                  </a:lnTo>
                  <a:lnTo>
                    <a:pt x="122516" y="0"/>
                  </a:lnTo>
                  <a:lnTo>
                    <a:pt x="1919262" y="0"/>
                  </a:lnTo>
                  <a:lnTo>
                    <a:pt x="1966968" y="9630"/>
                  </a:lnTo>
                  <a:lnTo>
                    <a:pt x="2005923" y="35893"/>
                  </a:lnTo>
                  <a:lnTo>
                    <a:pt x="2032186" y="74848"/>
                  </a:lnTo>
                  <a:lnTo>
                    <a:pt x="2041817" y="122555"/>
                  </a:lnTo>
                  <a:lnTo>
                    <a:pt x="2041817" y="1102614"/>
                  </a:lnTo>
                  <a:lnTo>
                    <a:pt x="2032186" y="1150320"/>
                  </a:lnTo>
                  <a:lnTo>
                    <a:pt x="2005923" y="1189275"/>
                  </a:lnTo>
                  <a:lnTo>
                    <a:pt x="1966968" y="1215538"/>
                  </a:lnTo>
                  <a:lnTo>
                    <a:pt x="1919262" y="1225169"/>
                  </a:lnTo>
                  <a:lnTo>
                    <a:pt x="122516" y="1225169"/>
                  </a:lnTo>
                  <a:lnTo>
                    <a:pt x="74827" y="1215538"/>
                  </a:lnTo>
                  <a:lnTo>
                    <a:pt x="35883" y="1189275"/>
                  </a:lnTo>
                  <a:lnTo>
                    <a:pt x="9627" y="1150320"/>
                  </a:lnTo>
                  <a:lnTo>
                    <a:pt x="0" y="1102614"/>
                  </a:lnTo>
                  <a:lnTo>
                    <a:pt x="0" y="122555"/>
                  </a:lnTo>
                  <a:close/>
                </a:path>
              </a:pathLst>
            </a:custGeom>
            <a:noFill/>
            <a:ln w="25400" cap="flat" cmpd="sng">
              <a:solidFill>
                <a:srgbClr val="20202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highlight>
                  <a:srgbClr val="00FFFF"/>
                </a:highlight>
                <a:latin typeface="Calibri"/>
                <a:ea typeface="Calibri"/>
                <a:cs typeface="Calibri"/>
                <a:sym typeface="Calibri"/>
              </a:endParaRPr>
            </a:p>
          </p:txBody>
        </p:sp>
      </p:grpSp>
      <p:grpSp>
        <p:nvGrpSpPr>
          <p:cNvPr id="440" name="Google Shape;440;p6"/>
          <p:cNvGrpSpPr/>
          <p:nvPr/>
        </p:nvGrpSpPr>
        <p:grpSpPr>
          <a:xfrm>
            <a:off x="8829524" y="1993583"/>
            <a:ext cx="1607732" cy="890982"/>
            <a:chOff x="389597" y="1455292"/>
            <a:chExt cx="2042160" cy="1225550"/>
          </a:xfrm>
        </p:grpSpPr>
        <p:sp>
          <p:nvSpPr>
            <p:cNvPr id="441" name="Google Shape;441;p6"/>
            <p:cNvSpPr/>
            <p:nvPr/>
          </p:nvSpPr>
          <p:spPr>
            <a:xfrm>
              <a:off x="389597" y="1455292"/>
              <a:ext cx="2042160" cy="1225550"/>
            </a:xfrm>
            <a:custGeom>
              <a:avLst/>
              <a:gdLst/>
              <a:ahLst/>
              <a:cxnLst/>
              <a:rect l="l" t="t" r="r" b="b"/>
              <a:pathLst>
                <a:path w="2042160" h="1225550" extrusionOk="0">
                  <a:moveTo>
                    <a:pt x="1919262" y="0"/>
                  </a:moveTo>
                  <a:lnTo>
                    <a:pt x="122516" y="0"/>
                  </a:lnTo>
                  <a:lnTo>
                    <a:pt x="74827" y="9630"/>
                  </a:lnTo>
                  <a:lnTo>
                    <a:pt x="35883" y="35893"/>
                  </a:lnTo>
                  <a:lnTo>
                    <a:pt x="9627" y="74848"/>
                  </a:lnTo>
                  <a:lnTo>
                    <a:pt x="0" y="122555"/>
                  </a:lnTo>
                  <a:lnTo>
                    <a:pt x="0" y="1102614"/>
                  </a:lnTo>
                  <a:lnTo>
                    <a:pt x="9627" y="1150320"/>
                  </a:lnTo>
                  <a:lnTo>
                    <a:pt x="35883" y="1189275"/>
                  </a:lnTo>
                  <a:lnTo>
                    <a:pt x="74827" y="1215538"/>
                  </a:lnTo>
                  <a:lnTo>
                    <a:pt x="122516" y="1225169"/>
                  </a:lnTo>
                  <a:lnTo>
                    <a:pt x="1919262" y="1225169"/>
                  </a:lnTo>
                  <a:lnTo>
                    <a:pt x="1966968" y="1215538"/>
                  </a:lnTo>
                  <a:lnTo>
                    <a:pt x="2005923" y="1189275"/>
                  </a:lnTo>
                  <a:lnTo>
                    <a:pt x="2032186" y="1150320"/>
                  </a:lnTo>
                  <a:lnTo>
                    <a:pt x="2041817" y="1102614"/>
                  </a:lnTo>
                  <a:lnTo>
                    <a:pt x="2041817" y="122555"/>
                  </a:lnTo>
                  <a:lnTo>
                    <a:pt x="2032186" y="74848"/>
                  </a:lnTo>
                  <a:lnTo>
                    <a:pt x="2005923" y="35893"/>
                  </a:lnTo>
                  <a:lnTo>
                    <a:pt x="1966968" y="9630"/>
                  </a:lnTo>
                  <a:lnTo>
                    <a:pt x="1919262" y="0"/>
                  </a:lnTo>
                  <a:close/>
                </a:path>
              </a:pathLst>
            </a:custGeom>
            <a:solidFill>
              <a:srgbClr val="5FC6FF"/>
            </a:solidFill>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2" name="Google Shape;442;p6"/>
            <p:cNvSpPr/>
            <p:nvPr/>
          </p:nvSpPr>
          <p:spPr>
            <a:xfrm>
              <a:off x="389597" y="1455292"/>
              <a:ext cx="2042160" cy="1225550"/>
            </a:xfrm>
            <a:custGeom>
              <a:avLst/>
              <a:gdLst/>
              <a:ahLst/>
              <a:cxnLst/>
              <a:rect l="l" t="t" r="r" b="b"/>
              <a:pathLst>
                <a:path w="2042160" h="1225550" extrusionOk="0">
                  <a:moveTo>
                    <a:pt x="0" y="122555"/>
                  </a:moveTo>
                  <a:lnTo>
                    <a:pt x="9627" y="74848"/>
                  </a:lnTo>
                  <a:lnTo>
                    <a:pt x="35883" y="35893"/>
                  </a:lnTo>
                  <a:lnTo>
                    <a:pt x="74827" y="9630"/>
                  </a:lnTo>
                  <a:lnTo>
                    <a:pt x="122516" y="0"/>
                  </a:lnTo>
                  <a:lnTo>
                    <a:pt x="1919262" y="0"/>
                  </a:lnTo>
                  <a:lnTo>
                    <a:pt x="1966968" y="9630"/>
                  </a:lnTo>
                  <a:lnTo>
                    <a:pt x="2005923" y="35893"/>
                  </a:lnTo>
                  <a:lnTo>
                    <a:pt x="2032186" y="74848"/>
                  </a:lnTo>
                  <a:lnTo>
                    <a:pt x="2041817" y="122555"/>
                  </a:lnTo>
                  <a:lnTo>
                    <a:pt x="2041817" y="1102614"/>
                  </a:lnTo>
                  <a:lnTo>
                    <a:pt x="2032186" y="1150320"/>
                  </a:lnTo>
                  <a:lnTo>
                    <a:pt x="2005923" y="1189275"/>
                  </a:lnTo>
                  <a:lnTo>
                    <a:pt x="1966968" y="1215538"/>
                  </a:lnTo>
                  <a:lnTo>
                    <a:pt x="1919262" y="1225169"/>
                  </a:lnTo>
                  <a:lnTo>
                    <a:pt x="122516" y="1225169"/>
                  </a:lnTo>
                  <a:lnTo>
                    <a:pt x="74827" y="1215538"/>
                  </a:lnTo>
                  <a:lnTo>
                    <a:pt x="35883" y="1189275"/>
                  </a:lnTo>
                  <a:lnTo>
                    <a:pt x="9627" y="1150320"/>
                  </a:lnTo>
                  <a:lnTo>
                    <a:pt x="0" y="1102614"/>
                  </a:lnTo>
                  <a:lnTo>
                    <a:pt x="0" y="122555"/>
                  </a:lnTo>
                  <a:close/>
                </a:path>
              </a:pathLst>
            </a:custGeom>
            <a:noFill/>
            <a:ln w="25400"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443" name="Google Shape;443;p6"/>
          <p:cNvGrpSpPr/>
          <p:nvPr/>
        </p:nvGrpSpPr>
        <p:grpSpPr>
          <a:xfrm>
            <a:off x="8831967" y="3583496"/>
            <a:ext cx="1607732" cy="890982"/>
            <a:chOff x="389597" y="1455292"/>
            <a:chExt cx="2042160" cy="1225550"/>
          </a:xfrm>
        </p:grpSpPr>
        <p:sp>
          <p:nvSpPr>
            <p:cNvPr id="444" name="Google Shape;444;p6"/>
            <p:cNvSpPr/>
            <p:nvPr/>
          </p:nvSpPr>
          <p:spPr>
            <a:xfrm>
              <a:off x="389597" y="1455292"/>
              <a:ext cx="2042160" cy="1225550"/>
            </a:xfrm>
            <a:custGeom>
              <a:avLst/>
              <a:gdLst/>
              <a:ahLst/>
              <a:cxnLst/>
              <a:rect l="l" t="t" r="r" b="b"/>
              <a:pathLst>
                <a:path w="2042160" h="1225550" extrusionOk="0">
                  <a:moveTo>
                    <a:pt x="1919262" y="0"/>
                  </a:moveTo>
                  <a:lnTo>
                    <a:pt x="122516" y="0"/>
                  </a:lnTo>
                  <a:lnTo>
                    <a:pt x="74827" y="9630"/>
                  </a:lnTo>
                  <a:lnTo>
                    <a:pt x="35883" y="35893"/>
                  </a:lnTo>
                  <a:lnTo>
                    <a:pt x="9627" y="74848"/>
                  </a:lnTo>
                  <a:lnTo>
                    <a:pt x="0" y="122555"/>
                  </a:lnTo>
                  <a:lnTo>
                    <a:pt x="0" y="1102614"/>
                  </a:lnTo>
                  <a:lnTo>
                    <a:pt x="9627" y="1150320"/>
                  </a:lnTo>
                  <a:lnTo>
                    <a:pt x="35883" y="1189275"/>
                  </a:lnTo>
                  <a:lnTo>
                    <a:pt x="74827" y="1215538"/>
                  </a:lnTo>
                  <a:lnTo>
                    <a:pt x="122516" y="1225169"/>
                  </a:lnTo>
                  <a:lnTo>
                    <a:pt x="1919262" y="1225169"/>
                  </a:lnTo>
                  <a:lnTo>
                    <a:pt x="1966968" y="1215538"/>
                  </a:lnTo>
                  <a:lnTo>
                    <a:pt x="2005923" y="1189275"/>
                  </a:lnTo>
                  <a:lnTo>
                    <a:pt x="2032186" y="1150320"/>
                  </a:lnTo>
                  <a:lnTo>
                    <a:pt x="2041817" y="1102614"/>
                  </a:lnTo>
                  <a:lnTo>
                    <a:pt x="2041817" y="122555"/>
                  </a:lnTo>
                  <a:lnTo>
                    <a:pt x="2032186" y="74848"/>
                  </a:lnTo>
                  <a:lnTo>
                    <a:pt x="2005923" y="35893"/>
                  </a:lnTo>
                  <a:lnTo>
                    <a:pt x="1966968" y="9630"/>
                  </a:lnTo>
                  <a:lnTo>
                    <a:pt x="1919262" y="0"/>
                  </a:lnTo>
                  <a:close/>
                </a:path>
              </a:pathLst>
            </a:custGeom>
            <a:solidFill>
              <a:srgbClr val="5FC6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5" name="Google Shape;445;p6"/>
            <p:cNvSpPr/>
            <p:nvPr/>
          </p:nvSpPr>
          <p:spPr>
            <a:xfrm>
              <a:off x="389597" y="1455292"/>
              <a:ext cx="2042160" cy="1225550"/>
            </a:xfrm>
            <a:custGeom>
              <a:avLst/>
              <a:gdLst/>
              <a:ahLst/>
              <a:cxnLst/>
              <a:rect l="l" t="t" r="r" b="b"/>
              <a:pathLst>
                <a:path w="2042160" h="1225550" extrusionOk="0">
                  <a:moveTo>
                    <a:pt x="0" y="122555"/>
                  </a:moveTo>
                  <a:lnTo>
                    <a:pt x="9627" y="74848"/>
                  </a:lnTo>
                  <a:lnTo>
                    <a:pt x="35883" y="35893"/>
                  </a:lnTo>
                  <a:lnTo>
                    <a:pt x="74827" y="9630"/>
                  </a:lnTo>
                  <a:lnTo>
                    <a:pt x="122516" y="0"/>
                  </a:lnTo>
                  <a:lnTo>
                    <a:pt x="1919262" y="0"/>
                  </a:lnTo>
                  <a:lnTo>
                    <a:pt x="1966968" y="9630"/>
                  </a:lnTo>
                  <a:lnTo>
                    <a:pt x="2005923" y="35893"/>
                  </a:lnTo>
                  <a:lnTo>
                    <a:pt x="2032186" y="74848"/>
                  </a:lnTo>
                  <a:lnTo>
                    <a:pt x="2041817" y="122555"/>
                  </a:lnTo>
                  <a:lnTo>
                    <a:pt x="2041817" y="1102614"/>
                  </a:lnTo>
                  <a:lnTo>
                    <a:pt x="2032186" y="1150320"/>
                  </a:lnTo>
                  <a:lnTo>
                    <a:pt x="2005923" y="1189275"/>
                  </a:lnTo>
                  <a:lnTo>
                    <a:pt x="1966968" y="1215538"/>
                  </a:lnTo>
                  <a:lnTo>
                    <a:pt x="1919262" y="1225169"/>
                  </a:lnTo>
                  <a:lnTo>
                    <a:pt x="122516" y="1225169"/>
                  </a:lnTo>
                  <a:lnTo>
                    <a:pt x="74827" y="1215538"/>
                  </a:lnTo>
                  <a:lnTo>
                    <a:pt x="35883" y="1189275"/>
                  </a:lnTo>
                  <a:lnTo>
                    <a:pt x="9627" y="1150320"/>
                  </a:lnTo>
                  <a:lnTo>
                    <a:pt x="0" y="1102614"/>
                  </a:lnTo>
                  <a:lnTo>
                    <a:pt x="0" y="122555"/>
                  </a:lnTo>
                  <a:close/>
                </a:path>
              </a:pathLst>
            </a:custGeom>
            <a:solidFill>
              <a:srgbClr val="5FC6FF"/>
            </a:solidFill>
            <a:ln w="25400" cap="flat" cmpd="sng">
              <a:solidFill>
                <a:srgbClr val="20202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446" name="Google Shape;446;p6"/>
          <p:cNvGrpSpPr/>
          <p:nvPr/>
        </p:nvGrpSpPr>
        <p:grpSpPr>
          <a:xfrm>
            <a:off x="6722254" y="3556409"/>
            <a:ext cx="1607732" cy="890982"/>
            <a:chOff x="389597" y="1455292"/>
            <a:chExt cx="2042160" cy="1225550"/>
          </a:xfrm>
        </p:grpSpPr>
        <p:sp>
          <p:nvSpPr>
            <p:cNvPr id="447" name="Google Shape;447;p6"/>
            <p:cNvSpPr/>
            <p:nvPr/>
          </p:nvSpPr>
          <p:spPr>
            <a:xfrm>
              <a:off x="389597" y="1455292"/>
              <a:ext cx="2042160" cy="1225550"/>
            </a:xfrm>
            <a:custGeom>
              <a:avLst/>
              <a:gdLst/>
              <a:ahLst/>
              <a:cxnLst/>
              <a:rect l="l" t="t" r="r" b="b"/>
              <a:pathLst>
                <a:path w="2042160" h="1225550" extrusionOk="0">
                  <a:moveTo>
                    <a:pt x="1919262" y="0"/>
                  </a:moveTo>
                  <a:lnTo>
                    <a:pt x="122516" y="0"/>
                  </a:lnTo>
                  <a:lnTo>
                    <a:pt x="74827" y="9630"/>
                  </a:lnTo>
                  <a:lnTo>
                    <a:pt x="35883" y="35893"/>
                  </a:lnTo>
                  <a:lnTo>
                    <a:pt x="9627" y="74848"/>
                  </a:lnTo>
                  <a:lnTo>
                    <a:pt x="0" y="122555"/>
                  </a:lnTo>
                  <a:lnTo>
                    <a:pt x="0" y="1102614"/>
                  </a:lnTo>
                  <a:lnTo>
                    <a:pt x="9627" y="1150320"/>
                  </a:lnTo>
                  <a:lnTo>
                    <a:pt x="35883" y="1189275"/>
                  </a:lnTo>
                  <a:lnTo>
                    <a:pt x="74827" y="1215538"/>
                  </a:lnTo>
                  <a:lnTo>
                    <a:pt x="122516" y="1225169"/>
                  </a:lnTo>
                  <a:lnTo>
                    <a:pt x="1919262" y="1225169"/>
                  </a:lnTo>
                  <a:lnTo>
                    <a:pt x="1966968" y="1215538"/>
                  </a:lnTo>
                  <a:lnTo>
                    <a:pt x="2005923" y="1189275"/>
                  </a:lnTo>
                  <a:lnTo>
                    <a:pt x="2032186" y="1150320"/>
                  </a:lnTo>
                  <a:lnTo>
                    <a:pt x="2041817" y="1102614"/>
                  </a:lnTo>
                  <a:lnTo>
                    <a:pt x="2041817" y="122555"/>
                  </a:lnTo>
                  <a:lnTo>
                    <a:pt x="2032186" y="74848"/>
                  </a:lnTo>
                  <a:lnTo>
                    <a:pt x="2005923" y="35893"/>
                  </a:lnTo>
                  <a:lnTo>
                    <a:pt x="1966968" y="9630"/>
                  </a:lnTo>
                  <a:lnTo>
                    <a:pt x="1919262" y="0"/>
                  </a:lnTo>
                  <a:close/>
                </a:path>
              </a:pathLst>
            </a:custGeom>
            <a:solidFill>
              <a:srgbClr val="5FC6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8" name="Google Shape;448;p6"/>
            <p:cNvSpPr/>
            <p:nvPr/>
          </p:nvSpPr>
          <p:spPr>
            <a:xfrm>
              <a:off x="389597" y="1455292"/>
              <a:ext cx="2042160" cy="1225550"/>
            </a:xfrm>
            <a:custGeom>
              <a:avLst/>
              <a:gdLst/>
              <a:ahLst/>
              <a:cxnLst/>
              <a:rect l="l" t="t" r="r" b="b"/>
              <a:pathLst>
                <a:path w="2042160" h="1225550" extrusionOk="0">
                  <a:moveTo>
                    <a:pt x="0" y="122555"/>
                  </a:moveTo>
                  <a:lnTo>
                    <a:pt x="9627" y="74848"/>
                  </a:lnTo>
                  <a:lnTo>
                    <a:pt x="35883" y="35893"/>
                  </a:lnTo>
                  <a:lnTo>
                    <a:pt x="74827" y="9630"/>
                  </a:lnTo>
                  <a:lnTo>
                    <a:pt x="122516" y="0"/>
                  </a:lnTo>
                  <a:lnTo>
                    <a:pt x="1919262" y="0"/>
                  </a:lnTo>
                  <a:lnTo>
                    <a:pt x="1966968" y="9630"/>
                  </a:lnTo>
                  <a:lnTo>
                    <a:pt x="2005923" y="35893"/>
                  </a:lnTo>
                  <a:lnTo>
                    <a:pt x="2032186" y="74848"/>
                  </a:lnTo>
                  <a:lnTo>
                    <a:pt x="2041817" y="122555"/>
                  </a:lnTo>
                  <a:lnTo>
                    <a:pt x="2041817" y="1102614"/>
                  </a:lnTo>
                  <a:lnTo>
                    <a:pt x="2032186" y="1150320"/>
                  </a:lnTo>
                  <a:lnTo>
                    <a:pt x="2005923" y="1189275"/>
                  </a:lnTo>
                  <a:lnTo>
                    <a:pt x="1966968" y="1215538"/>
                  </a:lnTo>
                  <a:lnTo>
                    <a:pt x="1919262" y="1225169"/>
                  </a:lnTo>
                  <a:lnTo>
                    <a:pt x="122516" y="1225169"/>
                  </a:lnTo>
                  <a:lnTo>
                    <a:pt x="74827" y="1215538"/>
                  </a:lnTo>
                  <a:lnTo>
                    <a:pt x="35883" y="1189275"/>
                  </a:lnTo>
                  <a:lnTo>
                    <a:pt x="9627" y="1150320"/>
                  </a:lnTo>
                  <a:lnTo>
                    <a:pt x="0" y="1102614"/>
                  </a:lnTo>
                  <a:lnTo>
                    <a:pt x="0" y="122555"/>
                  </a:lnTo>
                  <a:close/>
                </a:path>
              </a:pathLst>
            </a:custGeom>
            <a:solidFill>
              <a:srgbClr val="5FC6FF"/>
            </a:solidFill>
            <a:ln w="25400" cap="flat" cmpd="sng">
              <a:solidFill>
                <a:srgbClr val="20202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449" name="Google Shape;449;p6"/>
          <p:cNvGrpSpPr/>
          <p:nvPr/>
        </p:nvGrpSpPr>
        <p:grpSpPr>
          <a:xfrm>
            <a:off x="6735811" y="5096032"/>
            <a:ext cx="1607732" cy="890982"/>
            <a:chOff x="389597" y="1455292"/>
            <a:chExt cx="2042160" cy="1225550"/>
          </a:xfrm>
        </p:grpSpPr>
        <p:sp>
          <p:nvSpPr>
            <p:cNvPr id="450" name="Google Shape;450;p6"/>
            <p:cNvSpPr/>
            <p:nvPr/>
          </p:nvSpPr>
          <p:spPr>
            <a:xfrm>
              <a:off x="389597" y="1455292"/>
              <a:ext cx="2042160" cy="1225550"/>
            </a:xfrm>
            <a:custGeom>
              <a:avLst/>
              <a:gdLst/>
              <a:ahLst/>
              <a:cxnLst/>
              <a:rect l="l" t="t" r="r" b="b"/>
              <a:pathLst>
                <a:path w="2042160" h="1225550" extrusionOk="0">
                  <a:moveTo>
                    <a:pt x="1919262" y="0"/>
                  </a:moveTo>
                  <a:lnTo>
                    <a:pt x="122516" y="0"/>
                  </a:lnTo>
                  <a:lnTo>
                    <a:pt x="74827" y="9630"/>
                  </a:lnTo>
                  <a:lnTo>
                    <a:pt x="35883" y="35893"/>
                  </a:lnTo>
                  <a:lnTo>
                    <a:pt x="9627" y="74848"/>
                  </a:lnTo>
                  <a:lnTo>
                    <a:pt x="0" y="122555"/>
                  </a:lnTo>
                  <a:lnTo>
                    <a:pt x="0" y="1102614"/>
                  </a:lnTo>
                  <a:lnTo>
                    <a:pt x="9627" y="1150320"/>
                  </a:lnTo>
                  <a:lnTo>
                    <a:pt x="35883" y="1189275"/>
                  </a:lnTo>
                  <a:lnTo>
                    <a:pt x="74827" y="1215538"/>
                  </a:lnTo>
                  <a:lnTo>
                    <a:pt x="122516" y="1225169"/>
                  </a:lnTo>
                  <a:lnTo>
                    <a:pt x="1919262" y="1225169"/>
                  </a:lnTo>
                  <a:lnTo>
                    <a:pt x="1966968" y="1215538"/>
                  </a:lnTo>
                  <a:lnTo>
                    <a:pt x="2005923" y="1189275"/>
                  </a:lnTo>
                  <a:lnTo>
                    <a:pt x="2032186" y="1150320"/>
                  </a:lnTo>
                  <a:lnTo>
                    <a:pt x="2041817" y="1102614"/>
                  </a:lnTo>
                  <a:lnTo>
                    <a:pt x="2041817" y="122555"/>
                  </a:lnTo>
                  <a:lnTo>
                    <a:pt x="2032186" y="74848"/>
                  </a:lnTo>
                  <a:lnTo>
                    <a:pt x="2005923" y="35893"/>
                  </a:lnTo>
                  <a:lnTo>
                    <a:pt x="1966968" y="9630"/>
                  </a:lnTo>
                  <a:lnTo>
                    <a:pt x="1919262" y="0"/>
                  </a:lnTo>
                  <a:close/>
                </a:path>
              </a:pathLst>
            </a:custGeom>
            <a:solidFill>
              <a:srgbClr val="5FC6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1" name="Google Shape;451;p6"/>
            <p:cNvSpPr/>
            <p:nvPr/>
          </p:nvSpPr>
          <p:spPr>
            <a:xfrm>
              <a:off x="389597" y="1455292"/>
              <a:ext cx="2042160" cy="1225550"/>
            </a:xfrm>
            <a:custGeom>
              <a:avLst/>
              <a:gdLst/>
              <a:ahLst/>
              <a:cxnLst/>
              <a:rect l="l" t="t" r="r" b="b"/>
              <a:pathLst>
                <a:path w="2042160" h="1225550" extrusionOk="0">
                  <a:moveTo>
                    <a:pt x="0" y="122555"/>
                  </a:moveTo>
                  <a:lnTo>
                    <a:pt x="9627" y="74848"/>
                  </a:lnTo>
                  <a:lnTo>
                    <a:pt x="35883" y="35893"/>
                  </a:lnTo>
                  <a:lnTo>
                    <a:pt x="74827" y="9630"/>
                  </a:lnTo>
                  <a:lnTo>
                    <a:pt x="122516" y="0"/>
                  </a:lnTo>
                  <a:lnTo>
                    <a:pt x="1919262" y="0"/>
                  </a:lnTo>
                  <a:lnTo>
                    <a:pt x="1966968" y="9630"/>
                  </a:lnTo>
                  <a:lnTo>
                    <a:pt x="2005923" y="35893"/>
                  </a:lnTo>
                  <a:lnTo>
                    <a:pt x="2032186" y="74848"/>
                  </a:lnTo>
                  <a:lnTo>
                    <a:pt x="2041817" y="122555"/>
                  </a:lnTo>
                  <a:lnTo>
                    <a:pt x="2041817" y="1102614"/>
                  </a:lnTo>
                  <a:lnTo>
                    <a:pt x="2032186" y="1150320"/>
                  </a:lnTo>
                  <a:lnTo>
                    <a:pt x="2005923" y="1189275"/>
                  </a:lnTo>
                  <a:lnTo>
                    <a:pt x="1966968" y="1215538"/>
                  </a:lnTo>
                  <a:lnTo>
                    <a:pt x="1919262" y="1225169"/>
                  </a:lnTo>
                  <a:lnTo>
                    <a:pt x="122516" y="1225169"/>
                  </a:lnTo>
                  <a:lnTo>
                    <a:pt x="74827" y="1215538"/>
                  </a:lnTo>
                  <a:lnTo>
                    <a:pt x="35883" y="1189275"/>
                  </a:lnTo>
                  <a:lnTo>
                    <a:pt x="9627" y="1150320"/>
                  </a:lnTo>
                  <a:lnTo>
                    <a:pt x="0" y="1102614"/>
                  </a:lnTo>
                  <a:lnTo>
                    <a:pt x="0" y="122555"/>
                  </a:lnTo>
                  <a:close/>
                </a:path>
              </a:pathLst>
            </a:custGeom>
            <a:solidFill>
              <a:srgbClr val="5FC6FF"/>
            </a:solidFill>
            <a:ln w="25400" cap="flat" cmpd="sng">
              <a:solidFill>
                <a:srgbClr val="20202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452" name="Google Shape;452;p6"/>
          <p:cNvGrpSpPr/>
          <p:nvPr/>
        </p:nvGrpSpPr>
        <p:grpSpPr>
          <a:xfrm>
            <a:off x="8826008" y="5072487"/>
            <a:ext cx="1607732" cy="890982"/>
            <a:chOff x="389597" y="1455292"/>
            <a:chExt cx="2042160" cy="1225550"/>
          </a:xfrm>
        </p:grpSpPr>
        <p:sp>
          <p:nvSpPr>
            <p:cNvPr id="453" name="Google Shape;453;p6"/>
            <p:cNvSpPr/>
            <p:nvPr/>
          </p:nvSpPr>
          <p:spPr>
            <a:xfrm>
              <a:off x="389597" y="1455292"/>
              <a:ext cx="2042160" cy="1225550"/>
            </a:xfrm>
            <a:custGeom>
              <a:avLst/>
              <a:gdLst/>
              <a:ahLst/>
              <a:cxnLst/>
              <a:rect l="l" t="t" r="r" b="b"/>
              <a:pathLst>
                <a:path w="2042160" h="1225550" extrusionOk="0">
                  <a:moveTo>
                    <a:pt x="1919262" y="0"/>
                  </a:moveTo>
                  <a:lnTo>
                    <a:pt x="122516" y="0"/>
                  </a:lnTo>
                  <a:lnTo>
                    <a:pt x="74827" y="9630"/>
                  </a:lnTo>
                  <a:lnTo>
                    <a:pt x="35883" y="35893"/>
                  </a:lnTo>
                  <a:lnTo>
                    <a:pt x="9627" y="74848"/>
                  </a:lnTo>
                  <a:lnTo>
                    <a:pt x="0" y="122555"/>
                  </a:lnTo>
                  <a:lnTo>
                    <a:pt x="0" y="1102614"/>
                  </a:lnTo>
                  <a:lnTo>
                    <a:pt x="9627" y="1150320"/>
                  </a:lnTo>
                  <a:lnTo>
                    <a:pt x="35883" y="1189275"/>
                  </a:lnTo>
                  <a:lnTo>
                    <a:pt x="74827" y="1215538"/>
                  </a:lnTo>
                  <a:lnTo>
                    <a:pt x="122516" y="1225169"/>
                  </a:lnTo>
                  <a:lnTo>
                    <a:pt x="1919262" y="1225169"/>
                  </a:lnTo>
                  <a:lnTo>
                    <a:pt x="1966968" y="1215538"/>
                  </a:lnTo>
                  <a:lnTo>
                    <a:pt x="2005923" y="1189275"/>
                  </a:lnTo>
                  <a:lnTo>
                    <a:pt x="2032186" y="1150320"/>
                  </a:lnTo>
                  <a:lnTo>
                    <a:pt x="2041817" y="1102614"/>
                  </a:lnTo>
                  <a:lnTo>
                    <a:pt x="2041817" y="122555"/>
                  </a:lnTo>
                  <a:lnTo>
                    <a:pt x="2032186" y="74848"/>
                  </a:lnTo>
                  <a:lnTo>
                    <a:pt x="2005923" y="35893"/>
                  </a:lnTo>
                  <a:lnTo>
                    <a:pt x="1966968" y="9630"/>
                  </a:lnTo>
                  <a:lnTo>
                    <a:pt x="1919262" y="0"/>
                  </a:lnTo>
                  <a:close/>
                </a:path>
              </a:pathLst>
            </a:custGeom>
            <a:solidFill>
              <a:srgbClr val="5FC6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4" name="Google Shape;454;p6"/>
            <p:cNvSpPr/>
            <p:nvPr/>
          </p:nvSpPr>
          <p:spPr>
            <a:xfrm>
              <a:off x="389597" y="1455292"/>
              <a:ext cx="2042160" cy="1225550"/>
            </a:xfrm>
            <a:custGeom>
              <a:avLst/>
              <a:gdLst/>
              <a:ahLst/>
              <a:cxnLst/>
              <a:rect l="l" t="t" r="r" b="b"/>
              <a:pathLst>
                <a:path w="2042160" h="1225550" extrusionOk="0">
                  <a:moveTo>
                    <a:pt x="0" y="122555"/>
                  </a:moveTo>
                  <a:lnTo>
                    <a:pt x="9627" y="74848"/>
                  </a:lnTo>
                  <a:lnTo>
                    <a:pt x="35883" y="35893"/>
                  </a:lnTo>
                  <a:lnTo>
                    <a:pt x="74827" y="9630"/>
                  </a:lnTo>
                  <a:lnTo>
                    <a:pt x="122516" y="0"/>
                  </a:lnTo>
                  <a:lnTo>
                    <a:pt x="1919262" y="0"/>
                  </a:lnTo>
                  <a:lnTo>
                    <a:pt x="1966968" y="9630"/>
                  </a:lnTo>
                  <a:lnTo>
                    <a:pt x="2005923" y="35893"/>
                  </a:lnTo>
                  <a:lnTo>
                    <a:pt x="2032186" y="74848"/>
                  </a:lnTo>
                  <a:lnTo>
                    <a:pt x="2041817" y="122555"/>
                  </a:lnTo>
                  <a:lnTo>
                    <a:pt x="2041817" y="1102614"/>
                  </a:lnTo>
                  <a:lnTo>
                    <a:pt x="2032186" y="1150320"/>
                  </a:lnTo>
                  <a:lnTo>
                    <a:pt x="2005923" y="1189275"/>
                  </a:lnTo>
                  <a:lnTo>
                    <a:pt x="1966968" y="1215538"/>
                  </a:lnTo>
                  <a:lnTo>
                    <a:pt x="1919262" y="1225169"/>
                  </a:lnTo>
                  <a:lnTo>
                    <a:pt x="122516" y="1225169"/>
                  </a:lnTo>
                  <a:lnTo>
                    <a:pt x="74827" y="1215538"/>
                  </a:lnTo>
                  <a:lnTo>
                    <a:pt x="35883" y="1189275"/>
                  </a:lnTo>
                  <a:lnTo>
                    <a:pt x="9627" y="1150320"/>
                  </a:lnTo>
                  <a:lnTo>
                    <a:pt x="0" y="1102614"/>
                  </a:lnTo>
                  <a:lnTo>
                    <a:pt x="0" y="122555"/>
                  </a:lnTo>
                  <a:close/>
                </a:path>
              </a:pathLst>
            </a:custGeom>
            <a:solidFill>
              <a:srgbClr val="5FC6FF"/>
            </a:solidFill>
            <a:ln w="25400" cap="flat" cmpd="sng">
              <a:solidFill>
                <a:srgbClr val="20202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55" name="Google Shape;455;p6"/>
          <p:cNvSpPr txBox="1"/>
          <p:nvPr/>
        </p:nvSpPr>
        <p:spPr>
          <a:xfrm>
            <a:off x="6813597" y="2064769"/>
            <a:ext cx="1454286" cy="992579"/>
          </a:xfrm>
          <a:prstGeom prst="rect">
            <a:avLst/>
          </a:prstGeom>
          <a:noFill/>
          <a:ln>
            <a:noFill/>
          </a:ln>
        </p:spPr>
        <p:txBody>
          <a:bodyPr spcFirstLastPara="1" wrap="square" lIns="91425" tIns="45700" rIns="91425" bIns="45700" anchor="t" anchorCtr="0">
            <a:spAutoFit/>
          </a:bodyPr>
          <a:lstStyle/>
          <a:p>
            <a:pPr marL="1270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Data Collection</a:t>
            </a:r>
            <a:endParaRPr sz="1400" b="0" i="0" u="none" strike="noStrike" cap="none">
              <a:solidFill>
                <a:srgbClr val="000000"/>
              </a:solidFill>
              <a:latin typeface="Arial"/>
              <a:ea typeface="Arial"/>
              <a:cs typeface="Arial"/>
              <a:sym typeface="Arial"/>
            </a:endParaRPr>
          </a:p>
          <a:p>
            <a:pPr marL="12700" marR="0" lvl="0" indent="0" algn="ctr" rtl="0">
              <a:lnSpc>
                <a:spcPct val="100000"/>
              </a:lnSpc>
              <a:spcBef>
                <a:spcPts val="95"/>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and</a:t>
            </a:r>
            <a:endParaRPr sz="1400" b="0" i="0" u="none" strike="noStrike" cap="none">
              <a:solidFill>
                <a:schemeClr val="dk1"/>
              </a:solidFill>
              <a:latin typeface="Calibri"/>
              <a:ea typeface="Calibri"/>
              <a:cs typeface="Calibri"/>
              <a:sym typeface="Calibri"/>
            </a:endParaRPr>
          </a:p>
          <a:p>
            <a:pPr marL="12700" marR="0" lvl="0" indent="0" algn="ctr" rtl="0">
              <a:lnSpc>
                <a:spcPct val="100000"/>
              </a:lnSpc>
              <a:spcBef>
                <a:spcPts val="95"/>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Understanding</a:t>
            </a:r>
            <a:endParaRPr sz="1400" b="0" i="0" u="none" strike="noStrike" cap="none">
              <a:solidFill>
                <a:schemeClr val="dk1"/>
              </a:solidFill>
              <a:latin typeface="Calibri"/>
              <a:ea typeface="Calibri"/>
              <a:cs typeface="Calibri"/>
              <a:sym typeface="Calibri"/>
            </a:endParaRPr>
          </a:p>
          <a:p>
            <a:pPr marL="12700" marR="0" lvl="0" indent="0" algn="l" rtl="0">
              <a:lnSpc>
                <a:spcPct val="100000"/>
              </a:lnSpc>
              <a:spcBef>
                <a:spcPts val="95"/>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56" name="Google Shape;456;p6"/>
          <p:cNvSpPr txBox="1"/>
          <p:nvPr/>
        </p:nvSpPr>
        <p:spPr>
          <a:xfrm>
            <a:off x="8901434" y="1992801"/>
            <a:ext cx="1532306" cy="880306"/>
          </a:xfrm>
          <a:prstGeom prst="rect">
            <a:avLst/>
          </a:prstGeom>
          <a:noFill/>
          <a:ln>
            <a:noFill/>
          </a:ln>
        </p:spPr>
        <p:txBody>
          <a:bodyPr spcFirstLastPara="1" wrap="square" lIns="91425" tIns="45700" rIns="91425" bIns="45700" anchor="t" anchorCtr="0">
            <a:spAutoFit/>
          </a:bodyPr>
          <a:lstStyle/>
          <a:p>
            <a:pPr marL="12065" marR="5080" lvl="0" indent="0" algn="ctr"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Data Wrangling</a:t>
            </a:r>
            <a:r>
              <a:rPr lang="en-US" sz="1800" b="0" i="0" u="none" strike="noStrike" cap="none">
                <a:solidFill>
                  <a:schemeClr val="dk1"/>
                </a:solidFill>
                <a:latin typeface="Calibri"/>
                <a:ea typeface="Calibri"/>
                <a:cs typeface="Calibri"/>
                <a:sym typeface="Calibri"/>
              </a:rPr>
              <a:t> </a:t>
            </a:r>
            <a:r>
              <a:rPr lang="en-US" sz="1400" b="0" i="0" u="none" strike="noStrike" cap="none">
                <a:solidFill>
                  <a:schemeClr val="dk1"/>
                </a:solidFill>
                <a:latin typeface="Calibri"/>
                <a:ea typeface="Calibri"/>
                <a:cs typeface="Calibri"/>
                <a:sym typeface="Calibri"/>
              </a:rPr>
              <a:t> &amp; Feature</a:t>
            </a:r>
            <a:r>
              <a:rPr lang="en-US" sz="1800" b="0" i="0" u="none" strike="noStrike" cap="none">
                <a:solidFill>
                  <a:schemeClr val="dk1"/>
                </a:solidFill>
                <a:latin typeface="Calibri"/>
                <a:ea typeface="Calibri"/>
                <a:cs typeface="Calibri"/>
                <a:sym typeface="Calibri"/>
              </a:rPr>
              <a:t> </a:t>
            </a:r>
            <a:r>
              <a:rPr lang="en-US" sz="1400" b="0" i="0" u="none" strike="noStrike" cap="none">
                <a:solidFill>
                  <a:schemeClr val="dk1"/>
                </a:solidFill>
                <a:latin typeface="Calibri"/>
                <a:ea typeface="Calibri"/>
                <a:cs typeface="Calibri"/>
                <a:sym typeface="Calibri"/>
              </a:rPr>
              <a:t> Engineering</a:t>
            </a:r>
            <a:endParaRPr sz="1400" b="0" i="0" u="none" strike="noStrike" cap="none">
              <a:solidFill>
                <a:schemeClr val="dk1"/>
              </a:solidFill>
              <a:latin typeface="Calibri"/>
              <a:ea typeface="Calibri"/>
              <a:cs typeface="Calibri"/>
              <a:sym typeface="Calibri"/>
            </a:endParaRPr>
          </a:p>
        </p:txBody>
      </p:sp>
      <p:sp>
        <p:nvSpPr>
          <p:cNvPr id="457" name="Google Shape;457;p6"/>
          <p:cNvSpPr txBox="1"/>
          <p:nvPr/>
        </p:nvSpPr>
        <p:spPr>
          <a:xfrm>
            <a:off x="6948970" y="3842709"/>
            <a:ext cx="1454286" cy="307777"/>
          </a:xfrm>
          <a:prstGeom prst="rect">
            <a:avLst/>
          </a:prstGeom>
          <a:noFill/>
          <a:ln>
            <a:noFill/>
          </a:ln>
        </p:spPr>
        <p:txBody>
          <a:bodyPr spcFirstLastPara="1" wrap="square" lIns="91425" tIns="45700" rIns="91425" bIns="4570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Conclusions</a:t>
            </a:r>
            <a:endParaRPr sz="1400" b="0" i="0" u="none" strike="noStrike" cap="none">
              <a:solidFill>
                <a:schemeClr val="dk1"/>
              </a:solidFill>
              <a:latin typeface="Calibri"/>
              <a:ea typeface="Calibri"/>
              <a:cs typeface="Calibri"/>
              <a:sym typeface="Calibri"/>
            </a:endParaRPr>
          </a:p>
        </p:txBody>
      </p:sp>
      <p:sp>
        <p:nvSpPr>
          <p:cNvPr id="458" name="Google Shape;458;p6"/>
          <p:cNvSpPr txBox="1"/>
          <p:nvPr/>
        </p:nvSpPr>
        <p:spPr>
          <a:xfrm>
            <a:off x="9353237" y="3846049"/>
            <a:ext cx="1454286" cy="307777"/>
          </a:xfrm>
          <a:prstGeom prst="rect">
            <a:avLst/>
          </a:prstGeom>
          <a:noFill/>
          <a:ln>
            <a:noFill/>
          </a:ln>
        </p:spPr>
        <p:txBody>
          <a:bodyPr spcFirstLastPara="1" wrap="square" lIns="91425" tIns="45700" rIns="91425" bIns="4570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EDA</a:t>
            </a:r>
            <a:endParaRPr sz="1400" b="0" i="0" u="none" strike="noStrike" cap="none">
              <a:solidFill>
                <a:schemeClr val="dk1"/>
              </a:solidFill>
              <a:latin typeface="Calibri"/>
              <a:ea typeface="Calibri"/>
              <a:cs typeface="Calibri"/>
              <a:sym typeface="Calibri"/>
            </a:endParaRPr>
          </a:p>
        </p:txBody>
      </p:sp>
      <p:sp>
        <p:nvSpPr>
          <p:cNvPr id="459" name="Google Shape;459;p6"/>
          <p:cNvSpPr txBox="1"/>
          <p:nvPr/>
        </p:nvSpPr>
        <p:spPr>
          <a:xfrm>
            <a:off x="6827316" y="5213553"/>
            <a:ext cx="1454286" cy="611001"/>
          </a:xfrm>
          <a:prstGeom prst="rect">
            <a:avLst/>
          </a:prstGeom>
          <a:noFill/>
          <a:ln>
            <a:noFill/>
          </a:ln>
        </p:spPr>
        <p:txBody>
          <a:bodyPr spcFirstLastPara="1" wrap="square" lIns="91425" tIns="45700" rIns="91425" bIns="45700" anchor="t" anchorCtr="0">
            <a:spAutoFit/>
          </a:bodyPr>
          <a:lstStyle/>
          <a:p>
            <a:pPr marL="76200" marR="5080" lvl="0" indent="-64135"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Model</a:t>
            </a:r>
            <a:r>
              <a:rPr lang="en-US" sz="1800" b="0" i="0" u="none" strike="noStrike" cap="none">
                <a:solidFill>
                  <a:schemeClr val="dk1"/>
                </a:solidFill>
                <a:latin typeface="Calibri"/>
                <a:ea typeface="Calibri"/>
                <a:cs typeface="Calibri"/>
                <a:sym typeface="Calibri"/>
              </a:rPr>
              <a:t> </a:t>
            </a:r>
            <a:r>
              <a:rPr lang="en-US" sz="1400" b="0" i="0" u="none" strike="noStrike" cap="none">
                <a:solidFill>
                  <a:schemeClr val="dk1"/>
                </a:solidFill>
                <a:latin typeface="Calibri"/>
                <a:ea typeface="Calibri"/>
                <a:cs typeface="Calibri"/>
                <a:sym typeface="Calibri"/>
              </a:rPr>
              <a:t>Selection</a:t>
            </a:r>
            <a:r>
              <a:rPr lang="en-US" sz="1800" b="0" i="0" u="none" strike="noStrike" cap="none">
                <a:solidFill>
                  <a:schemeClr val="dk1"/>
                </a:solidFill>
                <a:latin typeface="Calibri"/>
                <a:ea typeface="Calibri"/>
                <a:cs typeface="Calibri"/>
                <a:sym typeface="Calibri"/>
              </a:rPr>
              <a:t> </a:t>
            </a:r>
            <a:r>
              <a:rPr lang="en-US" sz="1400" b="0" i="0" u="none" strike="noStrike" cap="none">
                <a:solidFill>
                  <a:schemeClr val="dk1"/>
                </a:solidFill>
                <a:latin typeface="Calibri"/>
                <a:ea typeface="Calibri"/>
                <a:cs typeface="Calibri"/>
                <a:sym typeface="Calibri"/>
              </a:rPr>
              <a:t>and Evaluation</a:t>
            </a:r>
            <a:endParaRPr sz="1400" b="0" i="0" u="none" strike="noStrike" cap="none">
              <a:solidFill>
                <a:schemeClr val="dk1"/>
              </a:solidFill>
              <a:latin typeface="Calibri"/>
              <a:ea typeface="Calibri"/>
              <a:cs typeface="Calibri"/>
              <a:sym typeface="Calibri"/>
            </a:endParaRPr>
          </a:p>
        </p:txBody>
      </p:sp>
      <p:sp>
        <p:nvSpPr>
          <p:cNvPr id="460" name="Google Shape;460;p6"/>
          <p:cNvSpPr txBox="1"/>
          <p:nvPr/>
        </p:nvSpPr>
        <p:spPr>
          <a:xfrm>
            <a:off x="8902979" y="5220112"/>
            <a:ext cx="1454286" cy="648254"/>
          </a:xfrm>
          <a:prstGeom prst="rect">
            <a:avLst/>
          </a:prstGeom>
          <a:noFill/>
          <a:ln>
            <a:noFill/>
          </a:ln>
        </p:spPr>
        <p:txBody>
          <a:bodyPr spcFirstLastPara="1" wrap="square" lIns="91425" tIns="45700" rIns="91425" bIns="45700" anchor="t" anchorCtr="0">
            <a:spAutoFit/>
          </a:bodyPr>
          <a:lstStyle/>
          <a:p>
            <a:pPr marL="12700" marR="5080" lvl="0" indent="-635" algn="ctr" rtl="0">
              <a:lnSpc>
                <a:spcPct val="863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Preparation of</a:t>
            </a:r>
            <a:r>
              <a:rPr lang="en-US" sz="1800" b="0" i="0" u="none" strike="noStrike" cap="none">
                <a:solidFill>
                  <a:schemeClr val="dk1"/>
                </a:solidFill>
                <a:latin typeface="Calibri"/>
                <a:ea typeface="Calibri"/>
                <a:cs typeface="Calibri"/>
                <a:sym typeface="Calibri"/>
              </a:rPr>
              <a:t> </a:t>
            </a:r>
            <a:r>
              <a:rPr lang="en-US" sz="1400" b="0" i="0" u="none" strike="noStrike" cap="none">
                <a:solidFill>
                  <a:schemeClr val="dk1"/>
                </a:solidFill>
                <a:latin typeface="Calibri"/>
                <a:ea typeface="Calibri"/>
                <a:cs typeface="Calibri"/>
                <a:sym typeface="Calibri"/>
              </a:rPr>
              <a:t> data for model</a:t>
            </a:r>
            <a:r>
              <a:rPr lang="en-US" sz="1800" b="0" i="0" u="none" strike="noStrike" cap="none">
                <a:solidFill>
                  <a:schemeClr val="dk1"/>
                </a:solidFill>
                <a:latin typeface="Calibri"/>
                <a:ea typeface="Calibri"/>
                <a:cs typeface="Calibri"/>
                <a:sym typeface="Calibri"/>
              </a:rPr>
              <a:t> </a:t>
            </a:r>
            <a:r>
              <a:rPr lang="en-US" sz="1400" b="0" i="0" u="none" strike="noStrike" cap="none">
                <a:solidFill>
                  <a:schemeClr val="dk1"/>
                </a:solidFill>
                <a:latin typeface="Calibri"/>
                <a:ea typeface="Calibri"/>
                <a:cs typeface="Calibri"/>
                <a:sym typeface="Calibri"/>
              </a:rPr>
              <a:t> building.</a:t>
            </a:r>
            <a:endParaRPr sz="1400" b="0" i="0" u="none" strike="noStrike" cap="none">
              <a:solidFill>
                <a:schemeClr val="dk1"/>
              </a:solidFill>
              <a:latin typeface="Calibri"/>
              <a:ea typeface="Calibri"/>
              <a:cs typeface="Calibri"/>
              <a:sym typeface="Calibri"/>
            </a:endParaRPr>
          </a:p>
        </p:txBody>
      </p:sp>
      <p:sp>
        <p:nvSpPr>
          <p:cNvPr id="461" name="Google Shape;461;p6"/>
          <p:cNvSpPr/>
          <p:nvPr/>
        </p:nvSpPr>
        <p:spPr>
          <a:xfrm>
            <a:off x="8402705" y="2289638"/>
            <a:ext cx="368883" cy="273129"/>
          </a:xfrm>
          <a:custGeom>
            <a:avLst/>
            <a:gdLst/>
            <a:ahLst/>
            <a:cxnLst/>
            <a:rect l="l" t="t" r="r" b="b"/>
            <a:pathLst>
              <a:path w="433069" h="506730" extrusionOk="0">
                <a:moveTo>
                  <a:pt x="216534" y="0"/>
                </a:moveTo>
                <a:lnTo>
                  <a:pt x="216534" y="101219"/>
                </a:lnTo>
                <a:lnTo>
                  <a:pt x="0" y="101219"/>
                </a:lnTo>
                <a:lnTo>
                  <a:pt x="0" y="405130"/>
                </a:lnTo>
                <a:lnTo>
                  <a:pt x="216534" y="405130"/>
                </a:lnTo>
                <a:lnTo>
                  <a:pt x="216534" y="506349"/>
                </a:lnTo>
                <a:lnTo>
                  <a:pt x="432943" y="253111"/>
                </a:lnTo>
                <a:lnTo>
                  <a:pt x="216534" y="0"/>
                </a:lnTo>
                <a:close/>
              </a:path>
            </a:pathLst>
          </a:custGeom>
          <a:solidFill>
            <a:srgbClr val="49494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2" name="Google Shape;462;p6"/>
          <p:cNvSpPr/>
          <p:nvPr/>
        </p:nvSpPr>
        <p:spPr>
          <a:xfrm rot="5400000">
            <a:off x="9365016" y="3109765"/>
            <a:ext cx="519633" cy="308840"/>
          </a:xfrm>
          <a:custGeom>
            <a:avLst/>
            <a:gdLst/>
            <a:ahLst/>
            <a:cxnLst/>
            <a:rect l="l" t="t" r="r" b="b"/>
            <a:pathLst>
              <a:path w="433069" h="506730" extrusionOk="0">
                <a:moveTo>
                  <a:pt x="216534" y="0"/>
                </a:moveTo>
                <a:lnTo>
                  <a:pt x="216534" y="101219"/>
                </a:lnTo>
                <a:lnTo>
                  <a:pt x="0" y="101219"/>
                </a:lnTo>
                <a:lnTo>
                  <a:pt x="0" y="405130"/>
                </a:lnTo>
                <a:lnTo>
                  <a:pt x="216534" y="405130"/>
                </a:lnTo>
                <a:lnTo>
                  <a:pt x="216534" y="506349"/>
                </a:lnTo>
                <a:lnTo>
                  <a:pt x="432943" y="253111"/>
                </a:lnTo>
                <a:lnTo>
                  <a:pt x="216534" y="0"/>
                </a:lnTo>
                <a:close/>
              </a:path>
            </a:pathLst>
          </a:custGeom>
          <a:solidFill>
            <a:srgbClr val="49494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3" name="Google Shape;463;p6"/>
          <p:cNvSpPr/>
          <p:nvPr/>
        </p:nvSpPr>
        <p:spPr>
          <a:xfrm rot="5400000">
            <a:off x="9425670" y="4617009"/>
            <a:ext cx="433070" cy="321704"/>
          </a:xfrm>
          <a:custGeom>
            <a:avLst/>
            <a:gdLst/>
            <a:ahLst/>
            <a:cxnLst/>
            <a:rect l="l" t="t" r="r" b="b"/>
            <a:pathLst>
              <a:path w="433069" h="506730" extrusionOk="0">
                <a:moveTo>
                  <a:pt x="216534" y="0"/>
                </a:moveTo>
                <a:lnTo>
                  <a:pt x="216534" y="101219"/>
                </a:lnTo>
                <a:lnTo>
                  <a:pt x="0" y="101219"/>
                </a:lnTo>
                <a:lnTo>
                  <a:pt x="0" y="405130"/>
                </a:lnTo>
                <a:lnTo>
                  <a:pt x="216534" y="405130"/>
                </a:lnTo>
                <a:lnTo>
                  <a:pt x="216534" y="506349"/>
                </a:lnTo>
                <a:lnTo>
                  <a:pt x="432943" y="253111"/>
                </a:lnTo>
                <a:lnTo>
                  <a:pt x="216534" y="0"/>
                </a:lnTo>
                <a:close/>
              </a:path>
            </a:pathLst>
          </a:custGeom>
          <a:solidFill>
            <a:srgbClr val="49494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4" name="Google Shape;464;p6"/>
          <p:cNvSpPr/>
          <p:nvPr/>
        </p:nvSpPr>
        <p:spPr>
          <a:xfrm rot="10800000">
            <a:off x="8338225" y="5378506"/>
            <a:ext cx="433070" cy="331536"/>
          </a:xfrm>
          <a:custGeom>
            <a:avLst/>
            <a:gdLst/>
            <a:ahLst/>
            <a:cxnLst/>
            <a:rect l="l" t="t" r="r" b="b"/>
            <a:pathLst>
              <a:path w="433069" h="506730" extrusionOk="0">
                <a:moveTo>
                  <a:pt x="216534" y="0"/>
                </a:moveTo>
                <a:lnTo>
                  <a:pt x="216534" y="101219"/>
                </a:lnTo>
                <a:lnTo>
                  <a:pt x="0" y="101219"/>
                </a:lnTo>
                <a:lnTo>
                  <a:pt x="0" y="405130"/>
                </a:lnTo>
                <a:lnTo>
                  <a:pt x="216534" y="405130"/>
                </a:lnTo>
                <a:lnTo>
                  <a:pt x="216534" y="506349"/>
                </a:lnTo>
                <a:lnTo>
                  <a:pt x="432943" y="253111"/>
                </a:lnTo>
                <a:lnTo>
                  <a:pt x="216534" y="0"/>
                </a:lnTo>
                <a:close/>
              </a:path>
            </a:pathLst>
          </a:custGeom>
          <a:solidFill>
            <a:srgbClr val="49494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5" name="Google Shape;465;p6"/>
          <p:cNvSpPr/>
          <p:nvPr/>
        </p:nvSpPr>
        <p:spPr>
          <a:xfrm rot="-5400000">
            <a:off x="7393263" y="4627041"/>
            <a:ext cx="433070" cy="326850"/>
          </a:xfrm>
          <a:custGeom>
            <a:avLst/>
            <a:gdLst/>
            <a:ahLst/>
            <a:cxnLst/>
            <a:rect l="l" t="t" r="r" b="b"/>
            <a:pathLst>
              <a:path w="433069" h="506730" extrusionOk="0">
                <a:moveTo>
                  <a:pt x="216534" y="0"/>
                </a:moveTo>
                <a:lnTo>
                  <a:pt x="216534" y="101219"/>
                </a:lnTo>
                <a:lnTo>
                  <a:pt x="0" y="101219"/>
                </a:lnTo>
                <a:lnTo>
                  <a:pt x="0" y="405130"/>
                </a:lnTo>
                <a:lnTo>
                  <a:pt x="216534" y="405130"/>
                </a:lnTo>
                <a:lnTo>
                  <a:pt x="216534" y="506349"/>
                </a:lnTo>
                <a:lnTo>
                  <a:pt x="432943" y="253111"/>
                </a:lnTo>
                <a:lnTo>
                  <a:pt x="216534" y="0"/>
                </a:lnTo>
                <a:close/>
              </a:path>
            </a:pathLst>
          </a:custGeom>
          <a:solidFill>
            <a:srgbClr val="49494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grpSp>
        <p:nvGrpSpPr>
          <p:cNvPr id="470" name="Google Shape;470;p7"/>
          <p:cNvGrpSpPr/>
          <p:nvPr/>
        </p:nvGrpSpPr>
        <p:grpSpPr>
          <a:xfrm>
            <a:off x="10065675" y="802736"/>
            <a:ext cx="944916" cy="864848"/>
            <a:chOff x="3614228" y="234880"/>
            <a:chExt cx="1915500" cy="1915500"/>
          </a:xfrm>
        </p:grpSpPr>
        <p:sp>
          <p:nvSpPr>
            <p:cNvPr id="471" name="Google Shape;471;p7"/>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72" name="Google Shape;472;p7"/>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grpSp>
      <p:grpSp>
        <p:nvGrpSpPr>
          <p:cNvPr id="473" name="Google Shape;473;p7"/>
          <p:cNvGrpSpPr/>
          <p:nvPr/>
        </p:nvGrpSpPr>
        <p:grpSpPr>
          <a:xfrm>
            <a:off x="10292180" y="1014651"/>
            <a:ext cx="491919" cy="441018"/>
            <a:chOff x="1190625" y="238125"/>
            <a:chExt cx="5238750" cy="5231525"/>
          </a:xfrm>
        </p:grpSpPr>
        <p:sp>
          <p:nvSpPr>
            <p:cNvPr id="474" name="Google Shape;474;p7"/>
            <p:cNvSpPr/>
            <p:nvPr/>
          </p:nvSpPr>
          <p:spPr>
            <a:xfrm>
              <a:off x="1190625" y="259325"/>
              <a:ext cx="5238750" cy="5210325"/>
            </a:xfrm>
            <a:custGeom>
              <a:avLst/>
              <a:gdLst/>
              <a:ahLst/>
              <a:cxnLst/>
              <a:rect l="l" t="t" r="r" b="b"/>
              <a:pathLst>
                <a:path w="209550" h="208413" extrusionOk="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595959"/>
                </a:solidFill>
                <a:latin typeface="Calibri"/>
                <a:ea typeface="Calibri"/>
                <a:cs typeface="Calibri"/>
                <a:sym typeface="Calibri"/>
              </a:endParaRPr>
            </a:p>
          </p:txBody>
        </p:sp>
        <p:sp>
          <p:nvSpPr>
            <p:cNvPr id="475" name="Google Shape;475;p7"/>
            <p:cNvSpPr/>
            <p:nvPr/>
          </p:nvSpPr>
          <p:spPr>
            <a:xfrm>
              <a:off x="4202861" y="1284806"/>
              <a:ext cx="1389300" cy="1389300"/>
            </a:xfrm>
            <a:custGeom>
              <a:avLst/>
              <a:gdLst/>
              <a:ahLst/>
              <a:cxnLst/>
              <a:rect l="l" t="t" r="r" b="b"/>
              <a:pathLst>
                <a:path w="55572" h="55572" extrusionOk="0">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595959"/>
                </a:solidFill>
                <a:latin typeface="Calibri"/>
                <a:ea typeface="Calibri"/>
                <a:cs typeface="Calibri"/>
                <a:sym typeface="Calibri"/>
              </a:endParaRPr>
            </a:p>
          </p:txBody>
        </p:sp>
        <p:sp>
          <p:nvSpPr>
            <p:cNvPr id="476" name="Google Shape;476;p7"/>
            <p:cNvSpPr/>
            <p:nvPr/>
          </p:nvSpPr>
          <p:spPr>
            <a:xfrm>
              <a:off x="3730400" y="4080350"/>
              <a:ext cx="173675" cy="260500"/>
            </a:xfrm>
            <a:custGeom>
              <a:avLst/>
              <a:gdLst/>
              <a:ahLst/>
              <a:cxnLst/>
              <a:rect l="l" t="t" r="r" b="b"/>
              <a:pathLst>
                <a:path w="6947" h="10420" extrusionOk="0">
                  <a:moveTo>
                    <a:pt x="0" y="0"/>
                  </a:moveTo>
                  <a:lnTo>
                    <a:pt x="0" y="10420"/>
                  </a:lnTo>
                  <a:lnTo>
                    <a:pt x="6947" y="10420"/>
                  </a:lnTo>
                  <a:lnTo>
                    <a:pt x="69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595959"/>
                </a:solidFill>
                <a:latin typeface="Calibri"/>
                <a:ea typeface="Calibri"/>
                <a:cs typeface="Calibri"/>
                <a:sym typeface="Calibri"/>
              </a:endParaRPr>
            </a:p>
          </p:txBody>
        </p:sp>
        <p:sp>
          <p:nvSpPr>
            <p:cNvPr id="477" name="Google Shape;477;p7"/>
            <p:cNvSpPr/>
            <p:nvPr/>
          </p:nvSpPr>
          <p:spPr>
            <a:xfrm>
              <a:off x="2430350" y="1227000"/>
              <a:ext cx="1473725" cy="2679700"/>
            </a:xfrm>
            <a:custGeom>
              <a:avLst/>
              <a:gdLst/>
              <a:ahLst/>
              <a:cxnLst/>
              <a:rect l="l" t="t" r="r" b="b"/>
              <a:pathLst>
                <a:path w="58949" h="107188" extrusionOk="0">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595959"/>
                </a:solidFill>
                <a:latin typeface="Calibri"/>
                <a:ea typeface="Calibri"/>
                <a:cs typeface="Calibri"/>
                <a:sym typeface="Calibri"/>
              </a:endParaRPr>
            </a:p>
          </p:txBody>
        </p:sp>
        <p:sp>
          <p:nvSpPr>
            <p:cNvPr id="478" name="Google Shape;478;p7"/>
            <p:cNvSpPr/>
            <p:nvPr/>
          </p:nvSpPr>
          <p:spPr>
            <a:xfrm>
              <a:off x="5467000" y="3472525"/>
              <a:ext cx="607825" cy="173700"/>
            </a:xfrm>
            <a:custGeom>
              <a:avLst/>
              <a:gdLst/>
              <a:ahLst/>
              <a:cxnLst/>
              <a:rect l="l" t="t" r="r" b="b"/>
              <a:pathLst>
                <a:path w="24313" h="6948" extrusionOk="0">
                  <a:moveTo>
                    <a:pt x="0" y="1"/>
                  </a:moveTo>
                  <a:lnTo>
                    <a:pt x="0" y="6947"/>
                  </a:lnTo>
                  <a:lnTo>
                    <a:pt x="24313" y="6947"/>
                  </a:lnTo>
                  <a:lnTo>
                    <a:pt x="2431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595959"/>
                </a:solidFill>
                <a:latin typeface="Calibri"/>
                <a:ea typeface="Calibri"/>
                <a:cs typeface="Calibri"/>
                <a:sym typeface="Calibri"/>
              </a:endParaRPr>
            </a:p>
          </p:txBody>
        </p:sp>
        <p:sp>
          <p:nvSpPr>
            <p:cNvPr id="479" name="Google Shape;479;p7"/>
            <p:cNvSpPr/>
            <p:nvPr/>
          </p:nvSpPr>
          <p:spPr>
            <a:xfrm>
              <a:off x="5324700" y="3925975"/>
              <a:ext cx="631950" cy="566850"/>
            </a:xfrm>
            <a:custGeom>
              <a:avLst/>
              <a:gdLst/>
              <a:ahLst/>
              <a:cxnLst/>
              <a:rect l="l" t="t" r="r" b="b"/>
              <a:pathLst>
                <a:path w="25278" h="22674" extrusionOk="0">
                  <a:moveTo>
                    <a:pt x="4438" y="1"/>
                  </a:moveTo>
                  <a:lnTo>
                    <a:pt x="0" y="5307"/>
                  </a:lnTo>
                  <a:lnTo>
                    <a:pt x="20839" y="22673"/>
                  </a:lnTo>
                  <a:lnTo>
                    <a:pt x="25277" y="17367"/>
                  </a:lnTo>
                  <a:lnTo>
                    <a:pt x="443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595959"/>
                </a:solidFill>
                <a:latin typeface="Calibri"/>
                <a:ea typeface="Calibri"/>
                <a:cs typeface="Calibri"/>
                <a:sym typeface="Calibri"/>
              </a:endParaRPr>
            </a:p>
          </p:txBody>
        </p:sp>
        <p:sp>
          <p:nvSpPr>
            <p:cNvPr id="480" name="Google Shape;480;p7"/>
            <p:cNvSpPr/>
            <p:nvPr/>
          </p:nvSpPr>
          <p:spPr>
            <a:xfrm>
              <a:off x="4946025" y="4167175"/>
              <a:ext cx="173675" cy="607825"/>
            </a:xfrm>
            <a:custGeom>
              <a:avLst/>
              <a:gdLst/>
              <a:ahLst/>
              <a:cxnLst/>
              <a:rect l="l" t="t" r="r" b="b"/>
              <a:pathLst>
                <a:path w="6947" h="24313" extrusionOk="0">
                  <a:moveTo>
                    <a:pt x="0" y="1"/>
                  </a:moveTo>
                  <a:lnTo>
                    <a:pt x="0" y="24313"/>
                  </a:lnTo>
                  <a:lnTo>
                    <a:pt x="6947" y="24313"/>
                  </a:lnTo>
                  <a:lnTo>
                    <a:pt x="69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595959"/>
                </a:solidFill>
                <a:latin typeface="Calibri"/>
                <a:ea typeface="Calibri"/>
                <a:cs typeface="Calibri"/>
                <a:sym typeface="Calibri"/>
              </a:endParaRPr>
            </a:p>
          </p:txBody>
        </p:sp>
        <p:sp>
          <p:nvSpPr>
            <p:cNvPr id="481" name="Google Shape;481;p7"/>
            <p:cNvSpPr/>
            <p:nvPr/>
          </p:nvSpPr>
          <p:spPr>
            <a:xfrm>
              <a:off x="1279850" y="1564675"/>
              <a:ext cx="735675" cy="342525"/>
            </a:xfrm>
            <a:custGeom>
              <a:avLst/>
              <a:gdLst/>
              <a:ahLst/>
              <a:cxnLst/>
              <a:rect l="l" t="t" r="r" b="b"/>
              <a:pathLst>
                <a:path w="29427" h="13701" extrusionOk="0">
                  <a:moveTo>
                    <a:pt x="27786" y="1"/>
                  </a:moveTo>
                  <a:lnTo>
                    <a:pt x="1" y="6947"/>
                  </a:lnTo>
                  <a:lnTo>
                    <a:pt x="1641" y="13701"/>
                  </a:lnTo>
                  <a:lnTo>
                    <a:pt x="29426" y="6754"/>
                  </a:lnTo>
                  <a:lnTo>
                    <a:pt x="2778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595959"/>
                </a:solidFill>
                <a:latin typeface="Calibri"/>
                <a:ea typeface="Calibri"/>
                <a:cs typeface="Calibri"/>
                <a:sym typeface="Calibri"/>
              </a:endParaRPr>
            </a:p>
          </p:txBody>
        </p:sp>
        <p:sp>
          <p:nvSpPr>
            <p:cNvPr id="482" name="Google Shape;482;p7"/>
            <p:cNvSpPr/>
            <p:nvPr/>
          </p:nvSpPr>
          <p:spPr>
            <a:xfrm>
              <a:off x="1424575" y="710850"/>
              <a:ext cx="706725" cy="574075"/>
            </a:xfrm>
            <a:custGeom>
              <a:avLst/>
              <a:gdLst/>
              <a:ahLst/>
              <a:cxnLst/>
              <a:rect l="l" t="t" r="r" b="b"/>
              <a:pathLst>
                <a:path w="28269" h="22963" extrusionOk="0">
                  <a:moveTo>
                    <a:pt x="3956" y="1"/>
                  </a:moveTo>
                  <a:lnTo>
                    <a:pt x="0" y="5596"/>
                  </a:lnTo>
                  <a:lnTo>
                    <a:pt x="24313" y="22962"/>
                  </a:lnTo>
                  <a:lnTo>
                    <a:pt x="28268" y="17367"/>
                  </a:lnTo>
                  <a:lnTo>
                    <a:pt x="395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595959"/>
                </a:solidFill>
                <a:latin typeface="Calibri"/>
                <a:ea typeface="Calibri"/>
                <a:cs typeface="Calibri"/>
                <a:sym typeface="Calibri"/>
              </a:endParaRPr>
            </a:p>
          </p:txBody>
        </p:sp>
        <p:sp>
          <p:nvSpPr>
            <p:cNvPr id="483" name="Google Shape;483;p7"/>
            <p:cNvSpPr/>
            <p:nvPr/>
          </p:nvSpPr>
          <p:spPr>
            <a:xfrm>
              <a:off x="2167450" y="238125"/>
              <a:ext cx="344925" cy="738075"/>
            </a:xfrm>
            <a:custGeom>
              <a:avLst/>
              <a:gdLst/>
              <a:ahLst/>
              <a:cxnLst/>
              <a:rect l="l" t="t" r="r" b="b"/>
              <a:pathLst>
                <a:path w="13797" h="29523" extrusionOk="0">
                  <a:moveTo>
                    <a:pt x="6754" y="0"/>
                  </a:moveTo>
                  <a:lnTo>
                    <a:pt x="1" y="1737"/>
                  </a:lnTo>
                  <a:lnTo>
                    <a:pt x="7140" y="29522"/>
                  </a:lnTo>
                  <a:lnTo>
                    <a:pt x="13797" y="27786"/>
                  </a:lnTo>
                  <a:lnTo>
                    <a:pt x="67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595959"/>
                </a:solidFill>
                <a:latin typeface="Calibri"/>
                <a:ea typeface="Calibri"/>
                <a:cs typeface="Calibri"/>
                <a:sym typeface="Calibri"/>
              </a:endParaRPr>
            </a:p>
          </p:txBody>
        </p:sp>
      </p:grpSp>
      <p:sp>
        <p:nvSpPr>
          <p:cNvPr id="484" name="Google Shape;484;p7"/>
          <p:cNvSpPr txBox="1"/>
          <p:nvPr/>
        </p:nvSpPr>
        <p:spPr>
          <a:xfrm>
            <a:off x="1141498" y="942778"/>
            <a:ext cx="609755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494948"/>
                </a:solidFill>
                <a:latin typeface="Calibri"/>
                <a:ea typeface="Calibri"/>
                <a:cs typeface="Calibri"/>
                <a:sym typeface="Calibri"/>
              </a:rPr>
              <a:t>Data Features:</a:t>
            </a:r>
            <a:endParaRPr sz="3200" b="0" i="0" u="none" strike="noStrike" cap="none">
              <a:solidFill>
                <a:schemeClr val="dk1"/>
              </a:solidFill>
              <a:latin typeface="Calibri"/>
              <a:ea typeface="Calibri"/>
              <a:cs typeface="Calibri"/>
              <a:sym typeface="Calibri"/>
            </a:endParaRPr>
          </a:p>
        </p:txBody>
      </p:sp>
      <p:sp>
        <p:nvSpPr>
          <p:cNvPr id="485" name="Google Shape;485;p7"/>
          <p:cNvSpPr txBox="1"/>
          <p:nvPr/>
        </p:nvSpPr>
        <p:spPr>
          <a:xfrm>
            <a:off x="1141498" y="1922046"/>
            <a:ext cx="4578167" cy="4142851"/>
          </a:xfrm>
          <a:prstGeom prst="rect">
            <a:avLst/>
          </a:prstGeom>
          <a:noFill/>
          <a:ln>
            <a:noFill/>
          </a:ln>
        </p:spPr>
        <p:txBody>
          <a:bodyPr spcFirstLastPara="1" wrap="square" lIns="91425" tIns="91425" rIns="91425" bIns="91425" anchor="t" anchorCtr="0">
            <a:noAutofit/>
          </a:bodyPr>
          <a:lstStyle/>
          <a:p>
            <a:pPr marL="297815" marR="0" lvl="0" indent="-285750" algn="just" rtl="0">
              <a:lnSpc>
                <a:spcPct val="150000"/>
              </a:lnSpc>
              <a:spcBef>
                <a:spcPts val="1250"/>
              </a:spcBef>
              <a:spcAft>
                <a:spcPts val="0"/>
              </a:spcAft>
              <a:buClr>
                <a:schemeClr val="accent1"/>
              </a:buClr>
              <a:buSzPts val="1800"/>
              <a:buFont typeface="Noto Sans Symbols"/>
              <a:buChar char="⮚"/>
            </a:pPr>
            <a:r>
              <a:rPr lang="en-US" sz="1800" b="0" i="0" u="none" strike="noStrike" cap="none" dirty="0">
                <a:solidFill>
                  <a:srgbClr val="3F3F3F"/>
                </a:solidFill>
                <a:latin typeface="Calibri"/>
                <a:ea typeface="Calibri"/>
                <a:cs typeface="Calibri"/>
                <a:sym typeface="Calibri"/>
              </a:rPr>
              <a:t>Bike Data is used for Analysis and Model Building</a:t>
            </a:r>
            <a:endParaRPr sz="1800" b="0" i="0" u="none" strike="noStrike" cap="none" dirty="0">
              <a:solidFill>
                <a:srgbClr val="3F3F3F"/>
              </a:solidFill>
              <a:latin typeface="Calibri"/>
              <a:ea typeface="Calibri"/>
              <a:cs typeface="Calibri"/>
              <a:sym typeface="Calibri"/>
            </a:endParaRPr>
          </a:p>
          <a:p>
            <a:pPr marL="298450" marR="5080" lvl="0" indent="-285750" algn="just" rtl="0">
              <a:lnSpc>
                <a:spcPct val="150000"/>
              </a:lnSpc>
              <a:spcBef>
                <a:spcPts val="1400"/>
              </a:spcBef>
              <a:spcAft>
                <a:spcPts val="0"/>
              </a:spcAft>
              <a:buClr>
                <a:schemeClr val="accent1"/>
              </a:buClr>
              <a:buSzPts val="1800"/>
              <a:buFont typeface="Noto Sans Symbols"/>
              <a:buChar char="⮚"/>
            </a:pPr>
            <a:r>
              <a:rPr lang="en-US" sz="1800" b="0" i="0" u="none" strike="noStrike" cap="none" dirty="0">
                <a:solidFill>
                  <a:srgbClr val="3F3F3F"/>
                </a:solidFill>
                <a:latin typeface="Calibri"/>
                <a:ea typeface="Calibri"/>
                <a:cs typeface="Calibri"/>
                <a:sym typeface="Calibri"/>
              </a:rPr>
              <a:t>The dataset contains weather information (Temperature, Humidity, Wind speed), the number of bikes rented per hour and date information</a:t>
            </a:r>
            <a:endParaRPr sz="1400" b="0" i="0" u="none" strike="noStrike" cap="none" dirty="0">
              <a:solidFill>
                <a:srgbClr val="000000"/>
              </a:solidFill>
              <a:latin typeface="Arial"/>
              <a:ea typeface="Arial"/>
              <a:cs typeface="Arial"/>
              <a:sym typeface="Arial"/>
            </a:endParaRPr>
          </a:p>
          <a:p>
            <a:pPr marL="297815" marR="0" lvl="0" indent="-285750" algn="just" rtl="0">
              <a:lnSpc>
                <a:spcPct val="150000"/>
              </a:lnSpc>
              <a:spcBef>
                <a:spcPts val="205"/>
              </a:spcBef>
              <a:spcAft>
                <a:spcPts val="0"/>
              </a:spcAft>
              <a:buClr>
                <a:schemeClr val="accent1"/>
              </a:buClr>
              <a:buSzPts val="1800"/>
              <a:buFont typeface="Noto Sans Symbols"/>
              <a:buChar char="⮚"/>
            </a:pPr>
            <a:r>
              <a:rPr lang="en-US" sz="1800" b="0" i="0" u="none" strike="noStrike" cap="none" dirty="0">
                <a:solidFill>
                  <a:srgbClr val="3F3F3F"/>
                </a:solidFill>
                <a:latin typeface="Calibri"/>
                <a:ea typeface="Calibri"/>
                <a:cs typeface="Calibri"/>
                <a:sym typeface="Calibri"/>
              </a:rPr>
              <a:t>In this we had total </a:t>
            </a:r>
            <a:r>
              <a:rPr lang="en-US" sz="1800" dirty="0">
                <a:solidFill>
                  <a:srgbClr val="3F3F3F"/>
                </a:solidFill>
                <a:latin typeface="Calibri"/>
                <a:ea typeface="Calibri"/>
                <a:cs typeface="Calibri"/>
                <a:sym typeface="Calibri"/>
              </a:rPr>
              <a:t>17379</a:t>
            </a:r>
            <a:r>
              <a:rPr lang="en-US" sz="1800" b="0" i="0" u="none" strike="noStrike" cap="none" dirty="0">
                <a:solidFill>
                  <a:srgbClr val="3F3F3F"/>
                </a:solidFill>
                <a:latin typeface="Calibri"/>
                <a:ea typeface="Calibri"/>
                <a:cs typeface="Calibri"/>
                <a:sym typeface="Calibri"/>
              </a:rPr>
              <a:t> observations and 18 features including target variable</a:t>
            </a:r>
            <a:endParaRPr sz="1400" b="0" i="0" u="none" strike="noStrike" cap="none" dirty="0">
              <a:solidFill>
                <a:srgbClr val="000000"/>
              </a:solidFill>
              <a:latin typeface="Arial"/>
              <a:ea typeface="Arial"/>
              <a:cs typeface="Arial"/>
              <a:sym typeface="Arial"/>
            </a:endParaRPr>
          </a:p>
          <a:p>
            <a:pPr marL="297815" marR="0" lvl="0" indent="-171450" algn="just" rtl="0">
              <a:lnSpc>
                <a:spcPct val="150000"/>
              </a:lnSpc>
              <a:spcBef>
                <a:spcPts val="205"/>
              </a:spcBef>
              <a:spcAft>
                <a:spcPts val="0"/>
              </a:spcAft>
              <a:buClr>
                <a:schemeClr val="accent1"/>
              </a:buClr>
              <a:buSzPts val="1800"/>
              <a:buFont typeface="Noto Sans Symbols"/>
              <a:buNone/>
            </a:pPr>
            <a:endParaRPr sz="1800" b="0" i="0" u="none" strike="noStrike" cap="none" dirty="0">
              <a:solidFill>
                <a:srgbClr val="3F3F3F"/>
              </a:solidFill>
              <a:latin typeface="Calibri"/>
              <a:ea typeface="Calibri"/>
              <a:cs typeface="Calibri"/>
              <a:sym typeface="Calibri"/>
            </a:endParaRPr>
          </a:p>
          <a:p>
            <a:pPr marL="285750" marR="0" lvl="0" indent="-171450" algn="just" rtl="0">
              <a:lnSpc>
                <a:spcPct val="150000"/>
              </a:lnSpc>
              <a:spcBef>
                <a:spcPts val="200"/>
              </a:spcBef>
              <a:spcAft>
                <a:spcPts val="0"/>
              </a:spcAft>
              <a:buClr>
                <a:schemeClr val="accent1"/>
              </a:buClr>
              <a:buSzPts val="1800"/>
              <a:buFont typeface="Noto Sans Symbols"/>
              <a:buNone/>
            </a:pPr>
            <a:endParaRPr sz="1800" b="0" i="0" u="none" strike="noStrike" cap="none" dirty="0">
              <a:solidFill>
                <a:srgbClr val="3F3F3F"/>
              </a:solidFill>
              <a:latin typeface="Calibri"/>
              <a:ea typeface="Calibri"/>
              <a:cs typeface="Calibri"/>
              <a:sym typeface="Calibri"/>
            </a:endParaRPr>
          </a:p>
        </p:txBody>
      </p:sp>
      <p:pic>
        <p:nvPicPr>
          <p:cNvPr id="486" name="Google Shape;486;p7"/>
          <p:cNvPicPr preferRelativeResize="0"/>
          <p:nvPr/>
        </p:nvPicPr>
        <p:blipFill rotWithShape="1">
          <a:blip r:embed="rId3">
            <a:alphaModFix/>
          </a:blip>
          <a:srcRect/>
          <a:stretch/>
        </p:blipFill>
        <p:spPr>
          <a:xfrm>
            <a:off x="6640324" y="1786965"/>
            <a:ext cx="4578175" cy="4491435"/>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352"/>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8"/>
          <p:cNvSpPr txBox="1"/>
          <p:nvPr/>
        </p:nvSpPr>
        <p:spPr>
          <a:xfrm>
            <a:off x="1080018" y="967664"/>
            <a:ext cx="7336194" cy="584775"/>
          </a:xfrm>
          <a:prstGeom prst="rect">
            <a:avLst/>
          </a:prstGeom>
          <a:noFill/>
          <a:ln>
            <a:noFill/>
          </a:ln>
        </p:spPr>
        <p:txBody>
          <a:bodyPr spcFirstLastPara="1" wrap="square" lIns="91425" tIns="45700" rIns="91425" bIns="45700" anchor="t" anchorCtr="0">
            <a:spAutoFit/>
          </a:bodyPr>
          <a:lstStyle/>
          <a:p>
            <a:pPr marL="1270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494948"/>
                </a:solidFill>
                <a:latin typeface="Calibri"/>
                <a:ea typeface="Calibri"/>
                <a:cs typeface="Calibri"/>
                <a:sym typeface="Calibri"/>
              </a:rPr>
              <a:t>Data Wrangling and Feature Engineering:</a:t>
            </a:r>
            <a:endParaRPr sz="3200" b="0" i="0" u="none" strike="noStrike" cap="none">
              <a:solidFill>
                <a:srgbClr val="494948"/>
              </a:solidFill>
              <a:latin typeface="Calibri"/>
              <a:ea typeface="Calibri"/>
              <a:cs typeface="Calibri"/>
              <a:sym typeface="Calibri"/>
            </a:endParaRPr>
          </a:p>
        </p:txBody>
      </p:sp>
      <p:sp>
        <p:nvSpPr>
          <p:cNvPr id="492" name="Google Shape;492;p8"/>
          <p:cNvSpPr txBox="1"/>
          <p:nvPr/>
        </p:nvSpPr>
        <p:spPr>
          <a:xfrm>
            <a:off x="1080018" y="1845844"/>
            <a:ext cx="10032000" cy="3567603"/>
          </a:xfrm>
          <a:prstGeom prst="rect">
            <a:avLst/>
          </a:prstGeom>
          <a:noFill/>
          <a:ln>
            <a:noFill/>
          </a:ln>
        </p:spPr>
        <p:txBody>
          <a:bodyPr spcFirstLastPara="1" wrap="square" lIns="91425" tIns="45700" rIns="91425" bIns="4570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rPr>
              <a:t>As we know we had </a:t>
            </a:r>
            <a:r>
              <a:rPr lang="en-US" sz="1800" dirty="0">
                <a:solidFill>
                  <a:schemeClr val="dk1"/>
                </a:solidFill>
                <a:latin typeface="Calibri"/>
                <a:ea typeface="Calibri"/>
                <a:cs typeface="Calibri"/>
                <a:sym typeface="Calibri"/>
              </a:rPr>
              <a:t>17379</a:t>
            </a:r>
            <a:r>
              <a:rPr lang="en-US" sz="1800" b="0" i="0" u="none" strike="noStrike" cap="none" dirty="0">
                <a:solidFill>
                  <a:schemeClr val="dk1"/>
                </a:solidFill>
                <a:latin typeface="Calibri"/>
                <a:ea typeface="Calibri"/>
                <a:cs typeface="Calibri"/>
                <a:sym typeface="Calibri"/>
              </a:rPr>
              <a:t> observations and 18 features.</a:t>
            </a:r>
            <a:endParaRPr sz="1800" b="0" i="0" u="none" strike="noStrike" cap="none" dirty="0">
              <a:solidFill>
                <a:schemeClr val="dk1"/>
              </a:solidFill>
              <a:latin typeface="Calibri"/>
              <a:ea typeface="Calibri"/>
              <a:cs typeface="Calibri"/>
              <a:sym typeface="Calibri"/>
            </a:endParaRPr>
          </a:p>
          <a:p>
            <a:pPr marL="12700" marR="0" lvl="0" indent="0" algn="l" rtl="0">
              <a:lnSpc>
                <a:spcPct val="100000"/>
              </a:lnSpc>
              <a:spcBef>
                <a:spcPts val="95"/>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a:p>
            <a:pPr marL="297815" marR="0" lvl="0" indent="-285750" algn="just" rtl="0">
              <a:lnSpc>
                <a:spcPct val="150000"/>
              </a:lnSpc>
              <a:spcBef>
                <a:spcPts val="0"/>
              </a:spcBef>
              <a:spcAft>
                <a:spcPts val="0"/>
              </a:spcAft>
              <a:buClr>
                <a:schemeClr val="dk1"/>
              </a:buClr>
              <a:buSzPts val="1800"/>
              <a:buFont typeface="Noto Sans Symbols"/>
              <a:buChar char="⮚"/>
            </a:pPr>
            <a:r>
              <a:rPr lang="en-US" sz="1800" b="1" i="0" u="none" strike="noStrike" cap="none" dirty="0">
                <a:solidFill>
                  <a:schemeClr val="dk1"/>
                </a:solidFill>
                <a:latin typeface="Calibri"/>
                <a:ea typeface="Calibri"/>
                <a:cs typeface="Calibri"/>
                <a:sym typeface="Calibri"/>
              </a:rPr>
              <a:t>Categorical Features: </a:t>
            </a:r>
            <a:r>
              <a:rPr lang="en-US" sz="1800" b="0" i="0" u="none" strike="noStrike" cap="none" dirty="0">
                <a:solidFill>
                  <a:schemeClr val="dk1"/>
                </a:solidFill>
                <a:latin typeface="Calibri"/>
                <a:ea typeface="Calibri"/>
                <a:cs typeface="Calibri"/>
                <a:sym typeface="Calibri"/>
              </a:rPr>
              <a:t>Seasons, Holiday, month, weekday  and Day</a:t>
            </a:r>
            <a:endParaRPr sz="1800" b="0" i="0" u="none" strike="noStrike" cap="none" dirty="0">
              <a:solidFill>
                <a:schemeClr val="dk1"/>
              </a:solidFill>
              <a:latin typeface="Calibri"/>
              <a:ea typeface="Calibri"/>
              <a:cs typeface="Calibri"/>
              <a:sym typeface="Calibri"/>
            </a:endParaRPr>
          </a:p>
          <a:p>
            <a:pPr marL="297815" marR="0" lvl="0" indent="-285750" algn="just" rtl="0">
              <a:lnSpc>
                <a:spcPct val="150000"/>
              </a:lnSpc>
              <a:spcBef>
                <a:spcPts val="0"/>
              </a:spcBef>
              <a:spcAft>
                <a:spcPts val="0"/>
              </a:spcAft>
              <a:buClr>
                <a:schemeClr val="dk1"/>
              </a:buClr>
              <a:buSzPts val="1800"/>
              <a:buFont typeface="Noto Sans Symbols"/>
              <a:buChar char="⮚"/>
            </a:pPr>
            <a:r>
              <a:rPr lang="en-US" sz="1800" b="1" i="0" u="none" strike="noStrike" cap="none" dirty="0">
                <a:solidFill>
                  <a:schemeClr val="dk1"/>
                </a:solidFill>
                <a:latin typeface="Calibri"/>
                <a:ea typeface="Calibri"/>
                <a:cs typeface="Calibri"/>
                <a:sym typeface="Calibri"/>
              </a:rPr>
              <a:t>Numerical Columns: </a:t>
            </a:r>
            <a:r>
              <a:rPr lang="en-US" sz="1800" b="0" i="0" u="none" strike="noStrike" cap="none" dirty="0">
                <a:solidFill>
                  <a:schemeClr val="dk1"/>
                </a:solidFill>
                <a:latin typeface="Calibri"/>
                <a:ea typeface="Calibri"/>
                <a:cs typeface="Calibri"/>
                <a:sym typeface="Calibri"/>
              </a:rPr>
              <a:t>Date, Hour, Temperature, Humidity, Wind speed, Rented Bike count</a:t>
            </a:r>
            <a:endParaRPr sz="1400" b="0" i="0" u="none" strike="noStrike" cap="none" dirty="0">
              <a:solidFill>
                <a:srgbClr val="000000"/>
              </a:solidFill>
              <a:latin typeface="Arial"/>
              <a:ea typeface="Arial"/>
              <a:cs typeface="Arial"/>
              <a:sym typeface="Arial"/>
            </a:endParaRPr>
          </a:p>
          <a:p>
            <a:pPr marL="297815" marR="0" lvl="0" indent="-285750" algn="just" rtl="0">
              <a:lnSpc>
                <a:spcPct val="150000"/>
              </a:lnSpc>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The Dataset has no null values</a:t>
            </a:r>
            <a:endParaRPr sz="1400" b="0" i="0" u="none" strike="noStrike" cap="none" dirty="0">
              <a:solidFill>
                <a:srgbClr val="000000"/>
              </a:solidFill>
              <a:latin typeface="Arial"/>
              <a:ea typeface="Arial"/>
              <a:cs typeface="Arial"/>
              <a:sym typeface="Arial"/>
            </a:endParaRPr>
          </a:p>
          <a:p>
            <a:pPr marL="298450" marR="0" lvl="0" indent="-285750" algn="just" rtl="0">
              <a:lnSpc>
                <a:spcPct val="150000"/>
              </a:lnSpc>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Zero Duplicate entries found</a:t>
            </a:r>
            <a:endParaRPr sz="1400" b="0" i="0" u="none" strike="noStrike" cap="none" dirty="0">
              <a:solidFill>
                <a:srgbClr val="000000"/>
              </a:solidFill>
              <a:latin typeface="Arial"/>
              <a:ea typeface="Arial"/>
              <a:cs typeface="Arial"/>
              <a:sym typeface="Arial"/>
            </a:endParaRPr>
          </a:p>
          <a:p>
            <a:pPr marL="298450" marR="55880" lvl="0" indent="-285750" algn="just" rtl="0">
              <a:lnSpc>
                <a:spcPct val="150000"/>
              </a:lnSpc>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We changed the data type of Date column from ‘object’ to ‘datetime64[ns]’ for feature </a:t>
            </a:r>
            <a:r>
              <a:rPr lang="en-US" sz="1800" dirty="0">
                <a:solidFill>
                  <a:schemeClr val="dk1"/>
                </a:solidFill>
                <a:latin typeface="Calibri"/>
                <a:ea typeface="Calibri"/>
                <a:cs typeface="Calibri"/>
                <a:sym typeface="Calibri"/>
              </a:rPr>
              <a:t>engineering</a:t>
            </a:r>
            <a:endParaRPr dirty="0"/>
          </a:p>
          <a:p>
            <a:pPr marL="298450" marR="55880" lvl="0" indent="-285750" algn="just" rtl="0">
              <a:lnSpc>
                <a:spcPct val="150000"/>
              </a:lnSpc>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We Created two new columns with the help of Date column ‘Month’ and ‘Day’</a:t>
            </a:r>
            <a:r>
              <a:rPr lang="en-US" sz="1800" dirty="0">
                <a:solidFill>
                  <a:schemeClr val="dk1"/>
                </a:solidFill>
                <a:latin typeface="Calibri"/>
                <a:ea typeface="Calibri"/>
                <a:cs typeface="Calibri"/>
                <a:sym typeface="Calibri"/>
              </a:rPr>
              <a:t> for used in EDA</a:t>
            </a:r>
            <a:r>
              <a:rPr lang="en-US" sz="1800" b="0" i="0" u="none" strike="noStrike" cap="none" dirty="0">
                <a:solidFill>
                  <a:schemeClr val="dk1"/>
                </a:solidFill>
                <a:latin typeface="Calibri"/>
                <a:ea typeface="Calibri"/>
                <a:cs typeface="Calibri"/>
                <a:sym typeface="Calibri"/>
              </a:rPr>
              <a:t> </a:t>
            </a:r>
            <a:endParaRPr sz="1800" b="0" i="0" u="none" strike="noStrike" cap="none" dirty="0">
              <a:solidFill>
                <a:schemeClr val="dk1"/>
              </a:solidFill>
              <a:latin typeface="Calibri"/>
              <a:ea typeface="Calibri"/>
              <a:cs typeface="Calibri"/>
              <a:sym typeface="Calibri"/>
            </a:endParaRPr>
          </a:p>
          <a:p>
            <a:pPr marL="298450" marR="5080" lvl="0" indent="-285750" algn="just" rtl="0">
              <a:lnSpc>
                <a:spcPct val="150000"/>
              </a:lnSpc>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we dropped Date column</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9"/>
          <p:cNvSpPr txBox="1"/>
          <p:nvPr/>
        </p:nvSpPr>
        <p:spPr>
          <a:xfrm>
            <a:off x="1117341" y="958334"/>
            <a:ext cx="609755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EDA (Exploratory Data Analysis)</a:t>
            </a:r>
            <a:endParaRPr sz="3200" b="1" i="0" u="none" strike="noStrike" cap="none">
              <a:solidFill>
                <a:schemeClr val="dk1"/>
              </a:solidFill>
              <a:latin typeface="Calibri"/>
              <a:ea typeface="Calibri"/>
              <a:cs typeface="Calibri"/>
              <a:sym typeface="Calibri"/>
            </a:endParaRPr>
          </a:p>
        </p:txBody>
      </p:sp>
      <p:sp>
        <p:nvSpPr>
          <p:cNvPr id="498" name="Google Shape;498;p9"/>
          <p:cNvSpPr txBox="1"/>
          <p:nvPr/>
        </p:nvSpPr>
        <p:spPr>
          <a:xfrm>
            <a:off x="3944516" y="5781087"/>
            <a:ext cx="6097554" cy="464871"/>
          </a:xfrm>
          <a:prstGeom prst="rect">
            <a:avLst/>
          </a:prstGeom>
          <a:noFill/>
          <a:ln>
            <a:noFill/>
          </a:ln>
        </p:spPr>
        <p:txBody>
          <a:bodyPr spcFirstLastPara="1" wrap="square" lIns="91425" tIns="45700" rIns="91425" bIns="45700" anchor="t" anchorCtr="0">
            <a:spAutoFit/>
          </a:bodyPr>
          <a:lstStyle/>
          <a:p>
            <a:pPr marL="12700" marR="5080" lvl="0" indent="0" algn="just" rtl="0">
              <a:lnSpc>
                <a:spcPct val="15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Summer season had the highest Bike Rent Count</a:t>
            </a:r>
            <a:endParaRPr sz="1400" b="0" i="0" u="none" strike="noStrike" cap="none">
              <a:solidFill>
                <a:srgbClr val="000000"/>
              </a:solidFill>
              <a:latin typeface="Arial"/>
              <a:ea typeface="Arial"/>
              <a:cs typeface="Arial"/>
              <a:sym typeface="Arial"/>
            </a:endParaRPr>
          </a:p>
        </p:txBody>
      </p:sp>
      <p:sp>
        <p:nvSpPr>
          <p:cNvPr id="499" name="Google Shape;499;p9"/>
          <p:cNvSpPr/>
          <p:nvPr/>
        </p:nvSpPr>
        <p:spPr>
          <a:xfrm>
            <a:off x="1117341" y="1693878"/>
            <a:ext cx="10172700" cy="410315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10"/>
          <p:cNvSpPr/>
          <p:nvPr/>
        </p:nvSpPr>
        <p:spPr>
          <a:xfrm>
            <a:off x="1204078" y="1890834"/>
            <a:ext cx="9918011" cy="387548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5" name="Google Shape;505;p10"/>
          <p:cNvSpPr txBox="1"/>
          <p:nvPr/>
        </p:nvSpPr>
        <p:spPr>
          <a:xfrm>
            <a:off x="3422002" y="5894228"/>
            <a:ext cx="609755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Bike Rent Count started since March and it was highest in June.</a:t>
            </a:r>
            <a:endParaRPr sz="1800" b="0" i="0" u="none" strike="noStrike" cap="none">
              <a:solidFill>
                <a:schemeClr val="dk1"/>
              </a:solidFill>
              <a:latin typeface="Calibri"/>
              <a:ea typeface="Calibri"/>
              <a:cs typeface="Calibri"/>
              <a:sym typeface="Calibri"/>
            </a:endParaRPr>
          </a:p>
        </p:txBody>
      </p:sp>
      <p:sp>
        <p:nvSpPr>
          <p:cNvPr id="506" name="Google Shape;506;p10"/>
          <p:cNvSpPr txBox="1"/>
          <p:nvPr/>
        </p:nvSpPr>
        <p:spPr>
          <a:xfrm>
            <a:off x="1117341" y="958334"/>
            <a:ext cx="609755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EDA (Exploratory Data Analysis)</a:t>
            </a:r>
            <a:endParaRPr sz="3200" b="1" i="0" u="none" strike="noStrike" cap="non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1"/>
          <p:cNvSpPr/>
          <p:nvPr/>
        </p:nvSpPr>
        <p:spPr>
          <a:xfrm>
            <a:off x="951724" y="1856792"/>
            <a:ext cx="4939004" cy="3331029"/>
          </a:xfrm>
          <a:prstGeom prst="rect">
            <a:avLst/>
          </a:prstGeom>
          <a:blipFill rotWithShape="1">
            <a:blip r:embed="rId3">
              <a:alphaModFix/>
            </a:blip>
            <a:stretch>
              <a:fillRect/>
            </a:stretch>
          </a:blipFill>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2" name="Google Shape;512;p11"/>
          <p:cNvSpPr/>
          <p:nvPr/>
        </p:nvSpPr>
        <p:spPr>
          <a:xfrm>
            <a:off x="6185888" y="1856791"/>
            <a:ext cx="5076161" cy="3331029"/>
          </a:xfrm>
          <a:prstGeom prst="rect">
            <a:avLst/>
          </a:prstGeom>
          <a:blipFill rotWithShape="1">
            <a:blip r:embed="rId4">
              <a:alphaModFix/>
            </a:blip>
            <a:stretch>
              <a:fillRect/>
            </a:stretch>
          </a:blipFill>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3" name="Google Shape;513;p11"/>
          <p:cNvSpPr txBox="1"/>
          <p:nvPr/>
        </p:nvSpPr>
        <p:spPr>
          <a:xfrm>
            <a:off x="951724" y="5335851"/>
            <a:ext cx="6097554"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High number of bikes were rented on No Holidays.  </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Which is almost 700 bikes.</a:t>
            </a:r>
            <a:endParaRPr sz="1800" b="0" i="0" u="none" strike="noStrike" cap="none">
              <a:solidFill>
                <a:schemeClr val="dk1"/>
              </a:solidFill>
              <a:latin typeface="Calibri"/>
              <a:ea typeface="Calibri"/>
              <a:cs typeface="Calibri"/>
              <a:sym typeface="Calibri"/>
            </a:endParaRPr>
          </a:p>
        </p:txBody>
      </p:sp>
      <p:sp>
        <p:nvSpPr>
          <p:cNvPr id="514" name="Google Shape;514;p11"/>
          <p:cNvSpPr txBox="1"/>
          <p:nvPr/>
        </p:nvSpPr>
        <p:spPr>
          <a:xfrm>
            <a:off x="6254619" y="5323027"/>
            <a:ext cx="5166049" cy="659155"/>
          </a:xfrm>
          <a:prstGeom prst="rect">
            <a:avLst/>
          </a:prstGeom>
          <a:noFill/>
          <a:ln>
            <a:noFill/>
          </a:ln>
        </p:spPr>
        <p:txBody>
          <a:bodyPr spcFirstLastPara="1" wrap="square" lIns="91425" tIns="45700" rIns="91425" bIns="45700" anchor="t" anchorCtr="0">
            <a:spAutoFit/>
          </a:bodyPr>
          <a:lstStyle/>
          <a:p>
            <a:pPr marL="12700" marR="508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More than 700 bikes were rented on weekdays.  </a:t>
            </a:r>
            <a:endParaRPr sz="1800" b="0" i="0" u="none" strike="noStrike" cap="none">
              <a:solidFill>
                <a:schemeClr val="dk1"/>
              </a:solidFill>
              <a:latin typeface="Calibri"/>
              <a:ea typeface="Calibri"/>
              <a:cs typeface="Calibri"/>
              <a:sym typeface="Calibri"/>
            </a:endParaRPr>
          </a:p>
          <a:p>
            <a:pPr marL="12700" marR="5080" lvl="0" indent="0" algn="l" rtl="0">
              <a:lnSpc>
                <a:spcPct val="100000"/>
              </a:lnSpc>
              <a:spcBef>
                <a:spcPts val="95"/>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On weekdays, almost 650 bikes were rented.</a:t>
            </a:r>
            <a:endParaRPr sz="1800" b="0" i="0" u="none" strike="noStrike" cap="none">
              <a:solidFill>
                <a:schemeClr val="dk1"/>
              </a:solidFill>
              <a:latin typeface="Calibri"/>
              <a:ea typeface="Calibri"/>
              <a:cs typeface="Calibri"/>
              <a:sym typeface="Calibri"/>
            </a:endParaRPr>
          </a:p>
        </p:txBody>
      </p:sp>
      <p:sp>
        <p:nvSpPr>
          <p:cNvPr id="515" name="Google Shape;515;p11"/>
          <p:cNvSpPr txBox="1"/>
          <p:nvPr/>
        </p:nvSpPr>
        <p:spPr>
          <a:xfrm>
            <a:off x="1117341" y="958334"/>
            <a:ext cx="609755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EDA (Exploratory Data Analysis)</a:t>
            </a:r>
            <a:endParaRPr sz="3200" b="1" i="0" u="none" strike="noStrike" cap="non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1055</Words>
  <Application>Microsoft Office PowerPoint</Application>
  <PresentationFormat>Widescreen</PresentationFormat>
  <Paragraphs>152</Paragraphs>
  <Slides>29</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Wingdings</vt:lpstr>
      <vt:lpstr>Calibri</vt:lpstr>
      <vt:lpstr>Noto Sans Symbols</vt:lpstr>
      <vt:lpstr>Fjalla One</vt:lpstr>
      <vt:lpstr>Segoe UI</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Shivraj</dc:creator>
  <cp:lastModifiedBy>swati pawar</cp:lastModifiedBy>
  <cp:revision>3</cp:revision>
  <dcterms:created xsi:type="dcterms:W3CDTF">2022-12-13T12:48:32Z</dcterms:created>
  <dcterms:modified xsi:type="dcterms:W3CDTF">2023-01-11T05:01:18Z</dcterms:modified>
</cp:coreProperties>
</file>